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88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87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52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9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00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557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05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29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16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96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605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A959-6C6B-468B-ACDF-69D1F0BC193D}" type="datetimeFigureOut">
              <a:rPr lang="it-IT" smtClean="0"/>
              <a:t>31/03/2014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594F5-4B67-44C3-B730-B48400CCF5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826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4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4.png"/><Relationship Id="rId1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8.gif"/><Relationship Id="rId12" Type="http://schemas.openxmlformats.org/officeDocument/2006/relationships/image" Target="../media/image9.jpeg"/><Relationship Id="rId17" Type="http://schemas.openxmlformats.org/officeDocument/2006/relationships/image" Target="../media/image6.jpeg"/><Relationship Id="rId2" Type="http://schemas.openxmlformats.org/officeDocument/2006/relationships/image" Target="../media/image1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4.jpg"/><Relationship Id="rId5" Type="http://schemas.openxmlformats.org/officeDocument/2006/relationships/image" Target="../media/image4.png"/><Relationship Id="rId15" Type="http://schemas.openxmlformats.org/officeDocument/2006/relationships/image" Target="../media/image16.jpeg"/><Relationship Id="rId10" Type="http://schemas.openxmlformats.org/officeDocument/2006/relationships/image" Target="../media/image10.jpeg"/><Relationship Id="rId4" Type="http://schemas.openxmlformats.org/officeDocument/2006/relationships/image" Target="../media/image3.gif"/><Relationship Id="rId9" Type="http://schemas.openxmlformats.org/officeDocument/2006/relationships/image" Target="../media/image12.jpeg"/><Relationship Id="rId1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4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4.png"/><Relationship Id="rId1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.jpeg"/><Relationship Id="rId3" Type="http://schemas.openxmlformats.org/officeDocument/2006/relationships/image" Target="../media/image6.jpeg"/><Relationship Id="rId7" Type="http://schemas.openxmlformats.org/officeDocument/2006/relationships/image" Target="../media/image14.jpg"/><Relationship Id="rId12" Type="http://schemas.openxmlformats.org/officeDocument/2006/relationships/image" Target="../media/image7.png"/><Relationship Id="rId17" Type="http://schemas.openxmlformats.org/officeDocument/2006/relationships/image" Target="../media/image8.gif"/><Relationship Id="rId2" Type="http://schemas.openxmlformats.org/officeDocument/2006/relationships/image" Target="../media/image5.jpe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6.jpeg"/><Relationship Id="rId5" Type="http://schemas.openxmlformats.org/officeDocument/2006/relationships/image" Target="../media/image12.jpeg"/><Relationship Id="rId15" Type="http://schemas.openxmlformats.org/officeDocument/2006/relationships/image" Target="../media/image3.gif"/><Relationship Id="rId10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image" Target="../media/image15.jpeg"/><Relationship Id="rId1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882737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27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po 57"/>
          <p:cNvGrpSpPr/>
          <p:nvPr/>
        </p:nvGrpSpPr>
        <p:grpSpPr>
          <a:xfrm>
            <a:off x="1073360" y="2032721"/>
            <a:ext cx="979292" cy="531637"/>
            <a:chOff x="1073360" y="2032721"/>
            <a:chExt cx="979292" cy="531637"/>
          </a:xfrm>
        </p:grpSpPr>
        <p:grpSp>
          <p:nvGrpSpPr>
            <p:cNvPr id="27" name="Gruppo 26"/>
            <p:cNvGrpSpPr/>
            <p:nvPr/>
          </p:nvGrpSpPr>
          <p:grpSpPr>
            <a:xfrm>
              <a:off x="1563006" y="2033705"/>
              <a:ext cx="489646" cy="530653"/>
              <a:chOff x="1829436" y="1040176"/>
              <a:chExt cx="489646" cy="530653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1829436" y="1040176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6" name="Immagine 2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15626" y="1151412"/>
                <a:ext cx="317266" cy="334234"/>
              </a:xfrm>
              <a:prstGeom prst="rect">
                <a:avLst/>
              </a:prstGeom>
            </p:spPr>
          </p:pic>
        </p:grpSp>
        <p:grpSp>
          <p:nvGrpSpPr>
            <p:cNvPr id="43" name="Gruppo 42"/>
            <p:cNvGrpSpPr/>
            <p:nvPr/>
          </p:nvGrpSpPr>
          <p:grpSpPr>
            <a:xfrm>
              <a:off x="1073360" y="2032721"/>
              <a:ext cx="489646" cy="530653"/>
              <a:chOff x="1073360" y="2032721"/>
              <a:chExt cx="489646" cy="530653"/>
            </a:xfrm>
          </p:grpSpPr>
          <p:sp>
            <p:nvSpPr>
              <p:cNvPr id="15" name="Ovale 14"/>
              <p:cNvSpPr/>
              <p:nvPr/>
            </p:nvSpPr>
            <p:spPr>
              <a:xfrm>
                <a:off x="1073360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8" name="Immagine 2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179427" y="2152245"/>
                <a:ext cx="302272" cy="291603"/>
              </a:xfrm>
              <a:prstGeom prst="rect">
                <a:avLst/>
              </a:prstGeom>
            </p:spPr>
          </p:pic>
        </p:grpSp>
      </p:grpSp>
      <p:grpSp>
        <p:nvGrpSpPr>
          <p:cNvPr id="3" name="Gruppo 2"/>
          <p:cNvGrpSpPr/>
          <p:nvPr/>
        </p:nvGrpSpPr>
        <p:grpSpPr>
          <a:xfrm>
            <a:off x="1085740" y="4210641"/>
            <a:ext cx="912984" cy="795980"/>
            <a:chOff x="1085740" y="4210641"/>
            <a:chExt cx="912984" cy="795980"/>
          </a:xfrm>
        </p:grpSpPr>
        <p:grpSp>
          <p:nvGrpSpPr>
            <p:cNvPr id="44" name="Gruppo 43"/>
            <p:cNvGrpSpPr/>
            <p:nvPr/>
          </p:nvGrpSpPr>
          <p:grpSpPr>
            <a:xfrm>
              <a:off x="1509078" y="4210641"/>
              <a:ext cx="489646" cy="530653"/>
              <a:chOff x="827585" y="3263047"/>
              <a:chExt cx="489646" cy="530653"/>
            </a:xfrm>
          </p:grpSpPr>
          <p:sp>
            <p:nvSpPr>
              <p:cNvPr id="10" name="Ovale 9"/>
              <p:cNvSpPr/>
              <p:nvPr/>
            </p:nvSpPr>
            <p:spPr>
              <a:xfrm>
                <a:off x="827585" y="3263047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9" name="Immagine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7029" y="3380388"/>
                <a:ext cx="317421" cy="295969"/>
              </a:xfrm>
              <a:prstGeom prst="rect">
                <a:avLst/>
              </a:prstGeom>
            </p:spPr>
          </p:pic>
        </p:grpSp>
        <p:grpSp>
          <p:nvGrpSpPr>
            <p:cNvPr id="45" name="Gruppo 44"/>
            <p:cNvGrpSpPr/>
            <p:nvPr/>
          </p:nvGrpSpPr>
          <p:grpSpPr>
            <a:xfrm>
              <a:off x="1085740" y="4475968"/>
              <a:ext cx="489646" cy="530653"/>
              <a:chOff x="1085740" y="4475968"/>
              <a:chExt cx="489646" cy="530653"/>
            </a:xfrm>
          </p:grpSpPr>
          <p:sp>
            <p:nvSpPr>
              <p:cNvPr id="14" name="Ovale 13"/>
              <p:cNvSpPr/>
              <p:nvPr/>
            </p:nvSpPr>
            <p:spPr>
              <a:xfrm>
                <a:off x="1085740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0" name="Immagine 2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606" y="4580021"/>
                <a:ext cx="268343" cy="322543"/>
              </a:xfrm>
              <a:prstGeom prst="rect">
                <a:avLst/>
              </a:prstGeom>
            </p:spPr>
          </p:pic>
        </p:grpSp>
      </p:grpSp>
      <p:grpSp>
        <p:nvGrpSpPr>
          <p:cNvPr id="9" name="Gruppo 8"/>
          <p:cNvGrpSpPr/>
          <p:nvPr/>
        </p:nvGrpSpPr>
        <p:grpSpPr>
          <a:xfrm>
            <a:off x="3006416" y="430022"/>
            <a:ext cx="734468" cy="950819"/>
            <a:chOff x="2974932" y="453966"/>
            <a:chExt cx="734468" cy="950819"/>
          </a:xfrm>
        </p:grpSpPr>
        <p:grpSp>
          <p:nvGrpSpPr>
            <p:cNvPr id="57" name="Gruppo 56"/>
            <p:cNvGrpSpPr/>
            <p:nvPr/>
          </p:nvGrpSpPr>
          <p:grpSpPr>
            <a:xfrm>
              <a:off x="2974932" y="453966"/>
              <a:ext cx="489646" cy="530653"/>
              <a:chOff x="2974932" y="453966"/>
              <a:chExt cx="489646" cy="530653"/>
            </a:xfrm>
          </p:grpSpPr>
          <p:sp>
            <p:nvSpPr>
              <p:cNvPr id="11" name="Ovale 10"/>
              <p:cNvSpPr/>
              <p:nvPr/>
            </p:nvSpPr>
            <p:spPr>
              <a:xfrm>
                <a:off x="2974932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1" name="Immagin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75053" y="590133"/>
                <a:ext cx="298597" cy="283999"/>
              </a:xfrm>
              <a:prstGeom prst="rect">
                <a:avLst/>
              </a:prstGeom>
            </p:spPr>
          </p:pic>
        </p:grpSp>
        <p:grpSp>
          <p:nvGrpSpPr>
            <p:cNvPr id="56" name="Gruppo 55"/>
            <p:cNvGrpSpPr/>
            <p:nvPr/>
          </p:nvGrpSpPr>
          <p:grpSpPr>
            <a:xfrm>
              <a:off x="3219754" y="874132"/>
              <a:ext cx="489646" cy="530653"/>
              <a:chOff x="4255236" y="188640"/>
              <a:chExt cx="489646" cy="530653"/>
            </a:xfrm>
          </p:grpSpPr>
          <p:sp>
            <p:nvSpPr>
              <p:cNvPr id="24" name="Ovale 23"/>
              <p:cNvSpPr/>
              <p:nvPr/>
            </p:nvSpPr>
            <p:spPr>
              <a:xfrm>
                <a:off x="4255236" y="18864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2" name="Immagine 3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364695" y="279638"/>
                <a:ext cx="270728" cy="298597"/>
              </a:xfrm>
              <a:prstGeom prst="rect">
                <a:avLst/>
              </a:prstGeom>
            </p:spPr>
          </p:pic>
        </p:grpSp>
      </p:grpSp>
      <p:grpSp>
        <p:nvGrpSpPr>
          <p:cNvPr id="8" name="Gruppo 7"/>
          <p:cNvGrpSpPr/>
          <p:nvPr/>
        </p:nvGrpSpPr>
        <p:grpSpPr>
          <a:xfrm>
            <a:off x="5354951" y="453966"/>
            <a:ext cx="734469" cy="982119"/>
            <a:chOff x="5354951" y="453966"/>
            <a:chExt cx="734469" cy="982119"/>
          </a:xfrm>
        </p:grpSpPr>
        <p:grpSp>
          <p:nvGrpSpPr>
            <p:cNvPr id="54" name="Gruppo 53"/>
            <p:cNvGrpSpPr/>
            <p:nvPr/>
          </p:nvGrpSpPr>
          <p:grpSpPr>
            <a:xfrm>
              <a:off x="5354951" y="905432"/>
              <a:ext cx="489646" cy="530653"/>
              <a:chOff x="6597588" y="1053203"/>
              <a:chExt cx="489646" cy="530653"/>
            </a:xfrm>
          </p:grpSpPr>
          <p:sp>
            <p:nvSpPr>
              <p:cNvPr id="22" name="Ovale 21"/>
              <p:cNvSpPr/>
              <p:nvPr/>
            </p:nvSpPr>
            <p:spPr>
              <a:xfrm>
                <a:off x="6597588" y="1053203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Immagine 3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711839" y="1088512"/>
                <a:ext cx="264756" cy="397134"/>
              </a:xfrm>
              <a:prstGeom prst="rect">
                <a:avLst/>
              </a:prstGeom>
            </p:spPr>
          </p:pic>
        </p:grpSp>
        <p:grpSp>
          <p:nvGrpSpPr>
            <p:cNvPr id="55" name="Gruppo 54"/>
            <p:cNvGrpSpPr/>
            <p:nvPr/>
          </p:nvGrpSpPr>
          <p:grpSpPr>
            <a:xfrm>
              <a:off x="5599774" y="453966"/>
              <a:ext cx="489646" cy="530653"/>
              <a:chOff x="5599774" y="453966"/>
              <a:chExt cx="489646" cy="530653"/>
            </a:xfrm>
          </p:grpSpPr>
          <p:sp>
            <p:nvSpPr>
              <p:cNvPr id="18" name="Ovale 17"/>
              <p:cNvSpPr/>
              <p:nvPr/>
            </p:nvSpPr>
            <p:spPr>
              <a:xfrm>
                <a:off x="5599774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4" name="Immagine 33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1" y="578235"/>
                <a:ext cx="284661" cy="327197"/>
              </a:xfrm>
              <a:prstGeom prst="rect">
                <a:avLst/>
              </a:prstGeom>
            </p:spPr>
          </p:pic>
        </p:grpSp>
      </p:grpSp>
      <p:grpSp>
        <p:nvGrpSpPr>
          <p:cNvPr id="5" name="Gruppo 4"/>
          <p:cNvGrpSpPr/>
          <p:nvPr/>
        </p:nvGrpSpPr>
        <p:grpSpPr>
          <a:xfrm>
            <a:off x="5354951" y="5580261"/>
            <a:ext cx="734469" cy="953613"/>
            <a:chOff x="5354951" y="5580261"/>
            <a:chExt cx="734469" cy="953613"/>
          </a:xfrm>
        </p:grpSpPr>
        <p:grpSp>
          <p:nvGrpSpPr>
            <p:cNvPr id="49" name="Gruppo 48"/>
            <p:cNvGrpSpPr/>
            <p:nvPr/>
          </p:nvGrpSpPr>
          <p:grpSpPr>
            <a:xfrm>
              <a:off x="5599774" y="6003221"/>
              <a:ext cx="489646" cy="530653"/>
              <a:chOff x="5599774" y="6003221"/>
              <a:chExt cx="489646" cy="530653"/>
            </a:xfrm>
          </p:grpSpPr>
          <p:sp>
            <p:nvSpPr>
              <p:cNvPr id="12" name="Ovale 11"/>
              <p:cNvSpPr/>
              <p:nvPr/>
            </p:nvSpPr>
            <p:spPr>
              <a:xfrm>
                <a:off x="5599774" y="60032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Immagine 36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2" y="6120216"/>
                <a:ext cx="284661" cy="260396"/>
              </a:xfrm>
              <a:prstGeom prst="rect">
                <a:avLst/>
              </a:prstGeom>
            </p:spPr>
          </p:pic>
        </p:grpSp>
        <p:grpSp>
          <p:nvGrpSpPr>
            <p:cNvPr id="48" name="Gruppo 47"/>
            <p:cNvGrpSpPr/>
            <p:nvPr/>
          </p:nvGrpSpPr>
          <p:grpSpPr>
            <a:xfrm>
              <a:off x="5354951" y="5580261"/>
              <a:ext cx="489646" cy="530653"/>
              <a:chOff x="4429157" y="6210715"/>
              <a:chExt cx="489646" cy="530653"/>
            </a:xfrm>
          </p:grpSpPr>
          <p:sp>
            <p:nvSpPr>
              <p:cNvPr id="23" name="Ovale 22"/>
              <p:cNvSpPr/>
              <p:nvPr/>
            </p:nvSpPr>
            <p:spPr>
              <a:xfrm>
                <a:off x="4429157" y="6210715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8" name="Immagine 3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555535" y="6335550"/>
                <a:ext cx="236889" cy="280982"/>
              </a:xfrm>
              <a:prstGeom prst="rect">
                <a:avLst/>
              </a:prstGeom>
            </p:spPr>
          </p:pic>
        </p:grpSp>
      </p:grpSp>
      <p:grpSp>
        <p:nvGrpSpPr>
          <p:cNvPr id="7" name="Gruppo 6"/>
          <p:cNvGrpSpPr/>
          <p:nvPr/>
        </p:nvGrpSpPr>
        <p:grpSpPr>
          <a:xfrm>
            <a:off x="6963940" y="2032721"/>
            <a:ext cx="913723" cy="712433"/>
            <a:chOff x="6963940" y="2032721"/>
            <a:chExt cx="913723" cy="712433"/>
          </a:xfrm>
        </p:grpSpPr>
        <p:grpSp>
          <p:nvGrpSpPr>
            <p:cNvPr id="53" name="Gruppo 52"/>
            <p:cNvGrpSpPr/>
            <p:nvPr/>
          </p:nvGrpSpPr>
          <p:grpSpPr>
            <a:xfrm>
              <a:off x="7388017" y="2032721"/>
              <a:ext cx="489646" cy="530653"/>
              <a:chOff x="7388017" y="2032721"/>
              <a:chExt cx="489646" cy="530653"/>
            </a:xfrm>
          </p:grpSpPr>
          <p:sp>
            <p:nvSpPr>
              <p:cNvPr id="17" name="Ovale 16"/>
              <p:cNvSpPr/>
              <p:nvPr/>
            </p:nvSpPr>
            <p:spPr>
              <a:xfrm>
                <a:off x="7388017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6" name="Immagine 3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521034" y="2152245"/>
                <a:ext cx="279706" cy="243509"/>
              </a:xfrm>
              <a:prstGeom prst="rect">
                <a:avLst/>
              </a:prstGeom>
            </p:spPr>
          </p:pic>
        </p:grpSp>
        <p:grpSp>
          <p:nvGrpSpPr>
            <p:cNvPr id="52" name="Gruppo 51"/>
            <p:cNvGrpSpPr/>
            <p:nvPr/>
          </p:nvGrpSpPr>
          <p:grpSpPr>
            <a:xfrm>
              <a:off x="6963940" y="2214501"/>
              <a:ext cx="489646" cy="530653"/>
              <a:chOff x="7682755" y="3304010"/>
              <a:chExt cx="489646" cy="530653"/>
            </a:xfrm>
          </p:grpSpPr>
          <p:sp>
            <p:nvSpPr>
              <p:cNvPr id="25" name="Ovale 24"/>
              <p:cNvSpPr/>
              <p:nvPr/>
            </p:nvSpPr>
            <p:spPr>
              <a:xfrm>
                <a:off x="7682755" y="330401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0" name="Immagine 39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795339" y="3380388"/>
                <a:ext cx="296944" cy="399412"/>
              </a:xfrm>
              <a:prstGeom prst="rect">
                <a:avLst/>
              </a:prstGeom>
            </p:spPr>
          </p:pic>
        </p:grpSp>
      </p:grpSp>
      <p:grpSp>
        <p:nvGrpSpPr>
          <p:cNvPr id="6" name="Gruppo 5"/>
          <p:cNvGrpSpPr/>
          <p:nvPr/>
        </p:nvGrpSpPr>
        <p:grpSpPr>
          <a:xfrm>
            <a:off x="6898371" y="4307509"/>
            <a:ext cx="959127" cy="699112"/>
            <a:chOff x="6898371" y="4307509"/>
            <a:chExt cx="959127" cy="699112"/>
          </a:xfrm>
        </p:grpSpPr>
        <p:grpSp>
          <p:nvGrpSpPr>
            <p:cNvPr id="50" name="Gruppo 49"/>
            <p:cNvGrpSpPr/>
            <p:nvPr/>
          </p:nvGrpSpPr>
          <p:grpSpPr>
            <a:xfrm>
              <a:off x="6898371" y="4307509"/>
              <a:ext cx="489646" cy="530653"/>
              <a:chOff x="6599394" y="5385658"/>
              <a:chExt cx="489646" cy="530653"/>
            </a:xfrm>
          </p:grpSpPr>
          <p:sp>
            <p:nvSpPr>
              <p:cNvPr id="21" name="Ovale 20"/>
              <p:cNvSpPr/>
              <p:nvPr/>
            </p:nvSpPr>
            <p:spPr>
              <a:xfrm>
                <a:off x="6599394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Immagine 34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664963" y="5455272"/>
                <a:ext cx="358505" cy="372250"/>
              </a:xfrm>
              <a:prstGeom prst="rect">
                <a:avLst/>
              </a:prstGeom>
            </p:spPr>
          </p:pic>
        </p:grpSp>
        <p:grpSp>
          <p:nvGrpSpPr>
            <p:cNvPr id="51" name="Gruppo 50"/>
            <p:cNvGrpSpPr/>
            <p:nvPr/>
          </p:nvGrpSpPr>
          <p:grpSpPr>
            <a:xfrm>
              <a:off x="7367852" y="4475968"/>
              <a:ext cx="489646" cy="530653"/>
              <a:chOff x="7367852" y="4475968"/>
              <a:chExt cx="489646" cy="530653"/>
            </a:xfrm>
          </p:grpSpPr>
          <p:sp>
            <p:nvSpPr>
              <p:cNvPr id="19" name="Ovale 18"/>
              <p:cNvSpPr/>
              <p:nvPr/>
            </p:nvSpPr>
            <p:spPr>
              <a:xfrm>
                <a:off x="7367852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Immagine 40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474775" y="4580020"/>
                <a:ext cx="322543" cy="322543"/>
              </a:xfrm>
              <a:prstGeom prst="rect">
                <a:avLst/>
              </a:prstGeom>
            </p:spPr>
          </p:pic>
        </p:grpSp>
      </p:grpSp>
      <p:grpSp>
        <p:nvGrpSpPr>
          <p:cNvPr id="4" name="Gruppo 3"/>
          <p:cNvGrpSpPr/>
          <p:nvPr/>
        </p:nvGrpSpPr>
        <p:grpSpPr>
          <a:xfrm>
            <a:off x="2974932" y="5490610"/>
            <a:ext cx="739065" cy="987353"/>
            <a:chOff x="2974932" y="5490610"/>
            <a:chExt cx="739065" cy="987353"/>
          </a:xfrm>
        </p:grpSpPr>
        <p:grpSp>
          <p:nvGrpSpPr>
            <p:cNvPr id="46" name="Gruppo 45"/>
            <p:cNvGrpSpPr/>
            <p:nvPr/>
          </p:nvGrpSpPr>
          <p:grpSpPr>
            <a:xfrm>
              <a:off x="3224351" y="5490610"/>
              <a:ext cx="489646" cy="530653"/>
              <a:chOff x="1882737" y="5385658"/>
              <a:chExt cx="489646" cy="530653"/>
            </a:xfrm>
          </p:grpSpPr>
          <p:sp>
            <p:nvSpPr>
              <p:cNvPr id="16" name="Ovale 15"/>
              <p:cNvSpPr/>
              <p:nvPr/>
            </p:nvSpPr>
            <p:spPr>
              <a:xfrm>
                <a:off x="1882737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Immagine 38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80421" y="5471826"/>
                <a:ext cx="294277" cy="358316"/>
              </a:xfrm>
              <a:prstGeom prst="rect">
                <a:avLst/>
              </a:prstGeom>
            </p:spPr>
          </p:pic>
        </p:grpSp>
        <p:grpSp>
          <p:nvGrpSpPr>
            <p:cNvPr id="47" name="Gruppo 46"/>
            <p:cNvGrpSpPr/>
            <p:nvPr/>
          </p:nvGrpSpPr>
          <p:grpSpPr>
            <a:xfrm>
              <a:off x="2974932" y="5947310"/>
              <a:ext cx="489646" cy="530653"/>
              <a:chOff x="2974932" y="5947310"/>
              <a:chExt cx="489646" cy="530653"/>
            </a:xfrm>
          </p:grpSpPr>
          <p:sp>
            <p:nvSpPr>
              <p:cNvPr id="13" name="Ovale 12"/>
              <p:cNvSpPr/>
              <p:nvPr/>
            </p:nvSpPr>
            <p:spPr>
              <a:xfrm>
                <a:off x="2974932" y="5947310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2" name="Immagine 41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65859" y="6021263"/>
                <a:ext cx="307791" cy="382745"/>
              </a:xfrm>
              <a:prstGeom prst="rect">
                <a:avLst/>
              </a:prstGeom>
            </p:spPr>
          </p:pic>
        </p:grpSp>
      </p:grpSp>
      <p:sp>
        <p:nvSpPr>
          <p:cNvPr id="64" name="Freccia circolare a sinistra 63"/>
          <p:cNvSpPr/>
          <p:nvPr/>
        </p:nvSpPr>
        <p:spPr>
          <a:xfrm rot="20455077">
            <a:off x="3600124" y="336581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5" name="Freccia circolare a sinistra 64"/>
          <p:cNvSpPr/>
          <p:nvPr/>
        </p:nvSpPr>
        <p:spPr>
          <a:xfrm rot="9011165">
            <a:off x="2658467" y="802189"/>
            <a:ext cx="531449" cy="74371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6" name="Freccia circolare a sinistra 65"/>
          <p:cNvSpPr/>
          <p:nvPr/>
        </p:nvSpPr>
        <p:spPr>
          <a:xfrm rot="16200000">
            <a:off x="1258722" y="1336415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7" name="Freccia circolare a sinistra 66"/>
          <p:cNvSpPr/>
          <p:nvPr/>
        </p:nvSpPr>
        <p:spPr>
          <a:xfrm rot="14765561">
            <a:off x="999149" y="3668066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8" name="Freccia circolare a sinistra 67"/>
          <p:cNvSpPr/>
          <p:nvPr/>
        </p:nvSpPr>
        <p:spPr>
          <a:xfrm rot="12788312">
            <a:off x="2548686" y="5257962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9" name="Freccia circolare a sinistra 68"/>
          <p:cNvSpPr/>
          <p:nvPr/>
        </p:nvSpPr>
        <p:spPr>
          <a:xfrm rot="9053161">
            <a:off x="4855984" y="5926243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0" name="Freccia circolare a sinistra 69"/>
          <p:cNvSpPr/>
          <p:nvPr/>
        </p:nvSpPr>
        <p:spPr>
          <a:xfrm rot="6329521">
            <a:off x="6851913" y="4782712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1" name="Freccia circolare a sinistra 70"/>
          <p:cNvSpPr/>
          <p:nvPr/>
        </p:nvSpPr>
        <p:spPr>
          <a:xfrm rot="3591859">
            <a:off x="7424674" y="2533535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2" name="Freccia circolare a sinistra 71"/>
          <p:cNvSpPr/>
          <p:nvPr/>
        </p:nvSpPr>
        <p:spPr>
          <a:xfrm rot="1296830">
            <a:off x="5963634" y="800331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3" name="Freccia circolare a sinistra 72"/>
          <p:cNvSpPr/>
          <p:nvPr/>
        </p:nvSpPr>
        <p:spPr>
          <a:xfrm rot="5400000">
            <a:off x="1207066" y="2460657"/>
            <a:ext cx="615174" cy="822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4" name="Freccia circolare a sinistra 73"/>
          <p:cNvSpPr/>
          <p:nvPr/>
        </p:nvSpPr>
        <p:spPr>
          <a:xfrm rot="3506768">
            <a:off x="1530561" y="4716184"/>
            <a:ext cx="595005" cy="79705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5" name="Freccia circolare a sinistra 74"/>
          <p:cNvSpPr/>
          <p:nvPr/>
        </p:nvSpPr>
        <p:spPr>
          <a:xfrm rot="2004988">
            <a:off x="3506658" y="5846957"/>
            <a:ext cx="566624" cy="87957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6" name="Freccia circolare a sinistra 75"/>
          <p:cNvSpPr/>
          <p:nvPr/>
        </p:nvSpPr>
        <p:spPr>
          <a:xfrm rot="19815639">
            <a:off x="5900303" y="5317432"/>
            <a:ext cx="596079" cy="8924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7" name="Freccia circolare a sinistra 76"/>
          <p:cNvSpPr/>
          <p:nvPr/>
        </p:nvSpPr>
        <p:spPr>
          <a:xfrm rot="17364695">
            <a:off x="7231972" y="3726864"/>
            <a:ext cx="653963" cy="7925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8" name="Freccia circolare a sinistra 77"/>
          <p:cNvSpPr/>
          <p:nvPr/>
        </p:nvSpPr>
        <p:spPr>
          <a:xfrm rot="14589140">
            <a:off x="6847913" y="1512156"/>
            <a:ext cx="588101" cy="73551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9" name="Freccia circolare a sinistra 78"/>
          <p:cNvSpPr/>
          <p:nvPr/>
        </p:nvSpPr>
        <p:spPr>
          <a:xfrm rot="11909147">
            <a:off x="4832448" y="338120"/>
            <a:ext cx="665043" cy="74371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po 57"/>
          <p:cNvGrpSpPr/>
          <p:nvPr/>
        </p:nvGrpSpPr>
        <p:grpSpPr>
          <a:xfrm rot="10473942">
            <a:off x="1073360" y="2032721"/>
            <a:ext cx="979292" cy="531637"/>
            <a:chOff x="1073360" y="2032721"/>
            <a:chExt cx="979292" cy="531637"/>
          </a:xfrm>
        </p:grpSpPr>
        <p:grpSp>
          <p:nvGrpSpPr>
            <p:cNvPr id="27" name="Gruppo 26"/>
            <p:cNvGrpSpPr/>
            <p:nvPr/>
          </p:nvGrpSpPr>
          <p:grpSpPr>
            <a:xfrm>
              <a:off x="1563006" y="2033705"/>
              <a:ext cx="489646" cy="530653"/>
              <a:chOff x="1829436" y="1040176"/>
              <a:chExt cx="489646" cy="530653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1829436" y="1040176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6" name="Immagine 2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15626" y="1151412"/>
                <a:ext cx="317266" cy="334234"/>
              </a:xfrm>
              <a:prstGeom prst="rect">
                <a:avLst/>
              </a:prstGeom>
            </p:spPr>
          </p:pic>
        </p:grpSp>
        <p:grpSp>
          <p:nvGrpSpPr>
            <p:cNvPr id="43" name="Gruppo 42"/>
            <p:cNvGrpSpPr/>
            <p:nvPr/>
          </p:nvGrpSpPr>
          <p:grpSpPr>
            <a:xfrm>
              <a:off x="1073360" y="2032721"/>
              <a:ext cx="489646" cy="530653"/>
              <a:chOff x="1073360" y="2032721"/>
              <a:chExt cx="489646" cy="530653"/>
            </a:xfrm>
          </p:grpSpPr>
          <p:sp>
            <p:nvSpPr>
              <p:cNvPr id="15" name="Ovale 14"/>
              <p:cNvSpPr/>
              <p:nvPr/>
            </p:nvSpPr>
            <p:spPr>
              <a:xfrm>
                <a:off x="1073360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8" name="Immagine 2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179427" y="2152245"/>
                <a:ext cx="302272" cy="291603"/>
              </a:xfrm>
              <a:prstGeom prst="rect">
                <a:avLst/>
              </a:prstGeom>
            </p:spPr>
          </p:pic>
        </p:grpSp>
      </p:grpSp>
      <p:grpSp>
        <p:nvGrpSpPr>
          <p:cNvPr id="3" name="Gruppo 2"/>
          <p:cNvGrpSpPr/>
          <p:nvPr/>
        </p:nvGrpSpPr>
        <p:grpSpPr>
          <a:xfrm rot="10800000">
            <a:off x="1085740" y="4210641"/>
            <a:ext cx="912984" cy="795980"/>
            <a:chOff x="1085740" y="4210641"/>
            <a:chExt cx="912984" cy="795980"/>
          </a:xfrm>
        </p:grpSpPr>
        <p:grpSp>
          <p:nvGrpSpPr>
            <p:cNvPr id="44" name="Gruppo 43"/>
            <p:cNvGrpSpPr/>
            <p:nvPr/>
          </p:nvGrpSpPr>
          <p:grpSpPr>
            <a:xfrm>
              <a:off x="1509078" y="4210641"/>
              <a:ext cx="489646" cy="530653"/>
              <a:chOff x="827585" y="3263047"/>
              <a:chExt cx="489646" cy="530653"/>
            </a:xfrm>
          </p:grpSpPr>
          <p:sp>
            <p:nvSpPr>
              <p:cNvPr id="10" name="Ovale 9"/>
              <p:cNvSpPr/>
              <p:nvPr/>
            </p:nvSpPr>
            <p:spPr>
              <a:xfrm>
                <a:off x="827585" y="3263047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9" name="Immagine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7029" y="3380388"/>
                <a:ext cx="317421" cy="295969"/>
              </a:xfrm>
              <a:prstGeom prst="rect">
                <a:avLst/>
              </a:prstGeom>
            </p:spPr>
          </p:pic>
        </p:grpSp>
        <p:grpSp>
          <p:nvGrpSpPr>
            <p:cNvPr id="45" name="Gruppo 44"/>
            <p:cNvGrpSpPr/>
            <p:nvPr/>
          </p:nvGrpSpPr>
          <p:grpSpPr>
            <a:xfrm>
              <a:off x="1085740" y="4475968"/>
              <a:ext cx="489646" cy="530653"/>
              <a:chOff x="1085740" y="4475968"/>
              <a:chExt cx="489646" cy="530653"/>
            </a:xfrm>
          </p:grpSpPr>
          <p:sp>
            <p:nvSpPr>
              <p:cNvPr id="14" name="Ovale 13"/>
              <p:cNvSpPr/>
              <p:nvPr/>
            </p:nvSpPr>
            <p:spPr>
              <a:xfrm>
                <a:off x="1085740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0" name="Immagine 2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606" y="4580021"/>
                <a:ext cx="268343" cy="322543"/>
              </a:xfrm>
              <a:prstGeom prst="rect">
                <a:avLst/>
              </a:prstGeom>
            </p:spPr>
          </p:pic>
        </p:grpSp>
      </p:grpSp>
      <p:grpSp>
        <p:nvGrpSpPr>
          <p:cNvPr id="61" name="Gruppo 60"/>
          <p:cNvGrpSpPr/>
          <p:nvPr/>
        </p:nvGrpSpPr>
        <p:grpSpPr>
          <a:xfrm rot="10021907">
            <a:off x="5330127" y="481229"/>
            <a:ext cx="734469" cy="982119"/>
            <a:chOff x="3789970" y="2778859"/>
            <a:chExt cx="734469" cy="982119"/>
          </a:xfrm>
        </p:grpSpPr>
        <p:grpSp>
          <p:nvGrpSpPr>
            <p:cNvPr id="54" name="Gruppo 53"/>
            <p:cNvGrpSpPr/>
            <p:nvPr/>
          </p:nvGrpSpPr>
          <p:grpSpPr>
            <a:xfrm rot="170173">
              <a:off x="3789970" y="3230325"/>
              <a:ext cx="489646" cy="530653"/>
              <a:chOff x="6597588" y="1053203"/>
              <a:chExt cx="489646" cy="530653"/>
            </a:xfrm>
          </p:grpSpPr>
          <p:sp>
            <p:nvSpPr>
              <p:cNvPr id="22" name="Ovale 21"/>
              <p:cNvSpPr/>
              <p:nvPr/>
            </p:nvSpPr>
            <p:spPr>
              <a:xfrm>
                <a:off x="6597588" y="1053203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Immagine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711839" y="1088512"/>
                <a:ext cx="264756" cy="397134"/>
              </a:xfrm>
              <a:prstGeom prst="rect">
                <a:avLst/>
              </a:prstGeom>
            </p:spPr>
          </p:pic>
        </p:grpSp>
        <p:grpSp>
          <p:nvGrpSpPr>
            <p:cNvPr id="55" name="Gruppo 54"/>
            <p:cNvGrpSpPr/>
            <p:nvPr/>
          </p:nvGrpSpPr>
          <p:grpSpPr>
            <a:xfrm rot="170173">
              <a:off x="4034793" y="2778859"/>
              <a:ext cx="489646" cy="530653"/>
              <a:chOff x="5599774" y="453966"/>
              <a:chExt cx="489646" cy="530653"/>
            </a:xfrm>
          </p:grpSpPr>
          <p:sp>
            <p:nvSpPr>
              <p:cNvPr id="18" name="Ovale 17"/>
              <p:cNvSpPr/>
              <p:nvPr/>
            </p:nvSpPr>
            <p:spPr>
              <a:xfrm>
                <a:off x="5599774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4" name="Immagine 3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1" y="578235"/>
                <a:ext cx="284661" cy="327197"/>
              </a:xfrm>
              <a:prstGeom prst="rect">
                <a:avLst/>
              </a:prstGeom>
            </p:spPr>
          </p:pic>
        </p:grpSp>
      </p:grpSp>
      <p:grpSp>
        <p:nvGrpSpPr>
          <p:cNvPr id="5" name="Gruppo 4"/>
          <p:cNvGrpSpPr/>
          <p:nvPr/>
        </p:nvGrpSpPr>
        <p:grpSpPr>
          <a:xfrm rot="10800000">
            <a:off x="5354951" y="5580261"/>
            <a:ext cx="734469" cy="953613"/>
            <a:chOff x="5354951" y="5580261"/>
            <a:chExt cx="734469" cy="953613"/>
          </a:xfrm>
        </p:grpSpPr>
        <p:grpSp>
          <p:nvGrpSpPr>
            <p:cNvPr id="49" name="Gruppo 48"/>
            <p:cNvGrpSpPr/>
            <p:nvPr/>
          </p:nvGrpSpPr>
          <p:grpSpPr>
            <a:xfrm>
              <a:off x="5599774" y="6003221"/>
              <a:ext cx="489646" cy="530653"/>
              <a:chOff x="5599774" y="6003221"/>
              <a:chExt cx="489646" cy="530653"/>
            </a:xfrm>
          </p:grpSpPr>
          <p:sp>
            <p:nvSpPr>
              <p:cNvPr id="12" name="Ovale 11"/>
              <p:cNvSpPr/>
              <p:nvPr/>
            </p:nvSpPr>
            <p:spPr>
              <a:xfrm>
                <a:off x="5599774" y="60032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Immagine 3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2" y="6120216"/>
                <a:ext cx="284661" cy="260396"/>
              </a:xfrm>
              <a:prstGeom prst="rect">
                <a:avLst/>
              </a:prstGeom>
            </p:spPr>
          </p:pic>
        </p:grpSp>
        <p:grpSp>
          <p:nvGrpSpPr>
            <p:cNvPr id="48" name="Gruppo 47"/>
            <p:cNvGrpSpPr/>
            <p:nvPr/>
          </p:nvGrpSpPr>
          <p:grpSpPr>
            <a:xfrm>
              <a:off x="5354951" y="5580261"/>
              <a:ext cx="489646" cy="530653"/>
              <a:chOff x="4429157" y="6210715"/>
              <a:chExt cx="489646" cy="530653"/>
            </a:xfrm>
          </p:grpSpPr>
          <p:sp>
            <p:nvSpPr>
              <p:cNvPr id="23" name="Ovale 22"/>
              <p:cNvSpPr/>
              <p:nvPr/>
            </p:nvSpPr>
            <p:spPr>
              <a:xfrm>
                <a:off x="4429157" y="6210715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8" name="Immagine 3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555535" y="6335550"/>
                <a:ext cx="236889" cy="280982"/>
              </a:xfrm>
              <a:prstGeom prst="rect">
                <a:avLst/>
              </a:prstGeom>
            </p:spPr>
          </p:pic>
        </p:grpSp>
      </p:grpSp>
      <p:grpSp>
        <p:nvGrpSpPr>
          <p:cNvPr id="7" name="Gruppo 6"/>
          <p:cNvGrpSpPr/>
          <p:nvPr/>
        </p:nvGrpSpPr>
        <p:grpSpPr>
          <a:xfrm rot="10435018">
            <a:off x="6963940" y="2032721"/>
            <a:ext cx="913723" cy="712433"/>
            <a:chOff x="6963940" y="2032721"/>
            <a:chExt cx="913723" cy="712433"/>
          </a:xfrm>
        </p:grpSpPr>
        <p:grpSp>
          <p:nvGrpSpPr>
            <p:cNvPr id="53" name="Gruppo 52"/>
            <p:cNvGrpSpPr/>
            <p:nvPr/>
          </p:nvGrpSpPr>
          <p:grpSpPr>
            <a:xfrm>
              <a:off x="7388017" y="2032721"/>
              <a:ext cx="489646" cy="530653"/>
              <a:chOff x="7388017" y="2032721"/>
              <a:chExt cx="489646" cy="530653"/>
            </a:xfrm>
          </p:grpSpPr>
          <p:sp>
            <p:nvSpPr>
              <p:cNvPr id="17" name="Ovale 16"/>
              <p:cNvSpPr/>
              <p:nvPr/>
            </p:nvSpPr>
            <p:spPr>
              <a:xfrm>
                <a:off x="7388017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6" name="Immagine 3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521034" y="2152245"/>
                <a:ext cx="279706" cy="243509"/>
              </a:xfrm>
              <a:prstGeom prst="rect">
                <a:avLst/>
              </a:prstGeom>
            </p:spPr>
          </p:pic>
        </p:grpSp>
        <p:grpSp>
          <p:nvGrpSpPr>
            <p:cNvPr id="52" name="Gruppo 51"/>
            <p:cNvGrpSpPr/>
            <p:nvPr/>
          </p:nvGrpSpPr>
          <p:grpSpPr>
            <a:xfrm>
              <a:off x="6963940" y="2214501"/>
              <a:ext cx="489646" cy="530653"/>
              <a:chOff x="7682755" y="3304010"/>
              <a:chExt cx="489646" cy="530653"/>
            </a:xfrm>
          </p:grpSpPr>
          <p:sp>
            <p:nvSpPr>
              <p:cNvPr id="25" name="Ovale 24"/>
              <p:cNvSpPr/>
              <p:nvPr/>
            </p:nvSpPr>
            <p:spPr>
              <a:xfrm>
                <a:off x="7682755" y="330401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0" name="Immagine 3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795339" y="3380388"/>
                <a:ext cx="296944" cy="399412"/>
              </a:xfrm>
              <a:prstGeom prst="rect">
                <a:avLst/>
              </a:prstGeom>
            </p:spPr>
          </p:pic>
        </p:grpSp>
      </p:grpSp>
      <p:grpSp>
        <p:nvGrpSpPr>
          <p:cNvPr id="6" name="Gruppo 5"/>
          <p:cNvGrpSpPr/>
          <p:nvPr/>
        </p:nvGrpSpPr>
        <p:grpSpPr>
          <a:xfrm rot="10565246">
            <a:off x="6898371" y="4307509"/>
            <a:ext cx="959127" cy="699112"/>
            <a:chOff x="6898371" y="4307509"/>
            <a:chExt cx="959127" cy="699112"/>
          </a:xfrm>
        </p:grpSpPr>
        <p:grpSp>
          <p:nvGrpSpPr>
            <p:cNvPr id="50" name="Gruppo 49"/>
            <p:cNvGrpSpPr/>
            <p:nvPr/>
          </p:nvGrpSpPr>
          <p:grpSpPr>
            <a:xfrm>
              <a:off x="6898371" y="4307509"/>
              <a:ext cx="489646" cy="530653"/>
              <a:chOff x="6599394" y="5385658"/>
              <a:chExt cx="489646" cy="530653"/>
            </a:xfrm>
          </p:grpSpPr>
          <p:sp>
            <p:nvSpPr>
              <p:cNvPr id="21" name="Ovale 20"/>
              <p:cNvSpPr/>
              <p:nvPr/>
            </p:nvSpPr>
            <p:spPr>
              <a:xfrm>
                <a:off x="6599394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Immagine 34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664963" y="5455272"/>
                <a:ext cx="358505" cy="372250"/>
              </a:xfrm>
              <a:prstGeom prst="rect">
                <a:avLst/>
              </a:prstGeom>
            </p:spPr>
          </p:pic>
        </p:grpSp>
        <p:grpSp>
          <p:nvGrpSpPr>
            <p:cNvPr id="51" name="Gruppo 50"/>
            <p:cNvGrpSpPr/>
            <p:nvPr/>
          </p:nvGrpSpPr>
          <p:grpSpPr>
            <a:xfrm>
              <a:off x="7367852" y="4475968"/>
              <a:ext cx="489646" cy="530653"/>
              <a:chOff x="7367852" y="4475968"/>
              <a:chExt cx="489646" cy="530653"/>
            </a:xfrm>
          </p:grpSpPr>
          <p:sp>
            <p:nvSpPr>
              <p:cNvPr id="19" name="Ovale 18"/>
              <p:cNvSpPr/>
              <p:nvPr/>
            </p:nvSpPr>
            <p:spPr>
              <a:xfrm>
                <a:off x="7367852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Immagine 4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474775" y="4580020"/>
                <a:ext cx="322543" cy="322543"/>
              </a:xfrm>
              <a:prstGeom prst="rect">
                <a:avLst/>
              </a:prstGeom>
            </p:spPr>
          </p:pic>
        </p:grpSp>
      </p:grpSp>
      <p:grpSp>
        <p:nvGrpSpPr>
          <p:cNvPr id="4" name="Gruppo 3"/>
          <p:cNvGrpSpPr/>
          <p:nvPr/>
        </p:nvGrpSpPr>
        <p:grpSpPr>
          <a:xfrm rot="10966023">
            <a:off x="2974932" y="5490610"/>
            <a:ext cx="739065" cy="987353"/>
            <a:chOff x="2974932" y="5490610"/>
            <a:chExt cx="739065" cy="987353"/>
          </a:xfrm>
        </p:grpSpPr>
        <p:grpSp>
          <p:nvGrpSpPr>
            <p:cNvPr id="46" name="Gruppo 45"/>
            <p:cNvGrpSpPr/>
            <p:nvPr/>
          </p:nvGrpSpPr>
          <p:grpSpPr>
            <a:xfrm>
              <a:off x="3224351" y="5490610"/>
              <a:ext cx="489646" cy="530653"/>
              <a:chOff x="1882737" y="5385658"/>
              <a:chExt cx="489646" cy="530653"/>
            </a:xfrm>
          </p:grpSpPr>
          <p:sp>
            <p:nvSpPr>
              <p:cNvPr id="16" name="Ovale 15"/>
              <p:cNvSpPr/>
              <p:nvPr/>
            </p:nvSpPr>
            <p:spPr>
              <a:xfrm>
                <a:off x="1882737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Immagine 3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80421" y="5471826"/>
                <a:ext cx="294277" cy="358316"/>
              </a:xfrm>
              <a:prstGeom prst="rect">
                <a:avLst/>
              </a:prstGeom>
            </p:spPr>
          </p:pic>
        </p:grpSp>
        <p:grpSp>
          <p:nvGrpSpPr>
            <p:cNvPr id="47" name="Gruppo 46"/>
            <p:cNvGrpSpPr/>
            <p:nvPr/>
          </p:nvGrpSpPr>
          <p:grpSpPr>
            <a:xfrm>
              <a:off x="2974932" y="5947310"/>
              <a:ext cx="489646" cy="530653"/>
              <a:chOff x="2974932" y="5947310"/>
              <a:chExt cx="489646" cy="530653"/>
            </a:xfrm>
          </p:grpSpPr>
          <p:sp>
            <p:nvSpPr>
              <p:cNvPr id="13" name="Ovale 12"/>
              <p:cNvSpPr/>
              <p:nvPr/>
            </p:nvSpPr>
            <p:spPr>
              <a:xfrm>
                <a:off x="2974932" y="5947310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2" name="Immagine 41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65859" y="6021263"/>
                <a:ext cx="307791" cy="382745"/>
              </a:xfrm>
              <a:prstGeom prst="rect">
                <a:avLst/>
              </a:prstGeom>
            </p:spPr>
          </p:pic>
        </p:grpSp>
      </p:grpSp>
      <p:sp>
        <p:nvSpPr>
          <p:cNvPr id="64" name="Freccia circolare a sinistra 63"/>
          <p:cNvSpPr/>
          <p:nvPr/>
        </p:nvSpPr>
        <p:spPr>
          <a:xfrm rot="20455077">
            <a:off x="3653540" y="327604"/>
            <a:ext cx="540630" cy="7437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5" name="Freccia circolare a sinistra 64"/>
          <p:cNvSpPr/>
          <p:nvPr/>
        </p:nvSpPr>
        <p:spPr>
          <a:xfrm rot="9011165">
            <a:off x="2658467" y="802189"/>
            <a:ext cx="531449" cy="74371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6" name="Freccia circolare a sinistra 65"/>
          <p:cNvSpPr/>
          <p:nvPr/>
        </p:nvSpPr>
        <p:spPr>
          <a:xfrm rot="16200000">
            <a:off x="1258722" y="1336415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7" name="Freccia circolare a sinistra 66"/>
          <p:cNvSpPr/>
          <p:nvPr/>
        </p:nvSpPr>
        <p:spPr>
          <a:xfrm rot="14765561">
            <a:off x="999149" y="3668066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8" name="Freccia circolare a sinistra 67"/>
          <p:cNvSpPr/>
          <p:nvPr/>
        </p:nvSpPr>
        <p:spPr>
          <a:xfrm rot="12788312">
            <a:off x="2548686" y="5257962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9" name="Freccia circolare a sinistra 68"/>
          <p:cNvSpPr/>
          <p:nvPr/>
        </p:nvSpPr>
        <p:spPr>
          <a:xfrm rot="9053161">
            <a:off x="4855984" y="5926243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0" name="Freccia circolare a sinistra 69"/>
          <p:cNvSpPr/>
          <p:nvPr/>
        </p:nvSpPr>
        <p:spPr>
          <a:xfrm rot="6329521">
            <a:off x="6851913" y="4782712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1" name="Freccia circolare a sinistra 70"/>
          <p:cNvSpPr/>
          <p:nvPr/>
        </p:nvSpPr>
        <p:spPr>
          <a:xfrm rot="3591859">
            <a:off x="7424674" y="2533535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2" name="Freccia circolare a sinistra 71"/>
          <p:cNvSpPr/>
          <p:nvPr/>
        </p:nvSpPr>
        <p:spPr>
          <a:xfrm rot="1296830">
            <a:off x="5963634" y="800331"/>
            <a:ext cx="598375" cy="7605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3" name="Freccia circolare a sinistra 72"/>
          <p:cNvSpPr/>
          <p:nvPr/>
        </p:nvSpPr>
        <p:spPr>
          <a:xfrm rot="5400000">
            <a:off x="1207066" y="2460657"/>
            <a:ext cx="615174" cy="822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4" name="Freccia circolare a sinistra 73"/>
          <p:cNvSpPr/>
          <p:nvPr/>
        </p:nvSpPr>
        <p:spPr>
          <a:xfrm rot="3506768">
            <a:off x="1530561" y="4716184"/>
            <a:ext cx="595005" cy="79705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5" name="Freccia circolare a sinistra 74"/>
          <p:cNvSpPr/>
          <p:nvPr/>
        </p:nvSpPr>
        <p:spPr>
          <a:xfrm rot="2004988">
            <a:off x="3506658" y="5846957"/>
            <a:ext cx="566624" cy="87957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6" name="Freccia circolare a sinistra 75"/>
          <p:cNvSpPr/>
          <p:nvPr/>
        </p:nvSpPr>
        <p:spPr>
          <a:xfrm rot="19815639">
            <a:off x="5900303" y="5317432"/>
            <a:ext cx="596079" cy="8924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7" name="Freccia circolare a sinistra 76"/>
          <p:cNvSpPr/>
          <p:nvPr/>
        </p:nvSpPr>
        <p:spPr>
          <a:xfrm rot="17364695">
            <a:off x="7231972" y="3726864"/>
            <a:ext cx="653963" cy="7925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8" name="Freccia circolare a sinistra 77"/>
          <p:cNvSpPr/>
          <p:nvPr/>
        </p:nvSpPr>
        <p:spPr>
          <a:xfrm rot="14589140">
            <a:off x="6847913" y="1512156"/>
            <a:ext cx="588101" cy="73551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9" name="Freccia circolare a sinistra 78"/>
          <p:cNvSpPr/>
          <p:nvPr/>
        </p:nvSpPr>
        <p:spPr>
          <a:xfrm rot="11909147">
            <a:off x="4832448" y="338120"/>
            <a:ext cx="665043" cy="74371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80" name="Gruppo 79"/>
          <p:cNvGrpSpPr/>
          <p:nvPr/>
        </p:nvGrpSpPr>
        <p:grpSpPr>
          <a:xfrm rot="10547025">
            <a:off x="3006416" y="430022"/>
            <a:ext cx="734468" cy="950819"/>
            <a:chOff x="2974932" y="453966"/>
            <a:chExt cx="734468" cy="950819"/>
          </a:xfrm>
        </p:grpSpPr>
        <p:grpSp>
          <p:nvGrpSpPr>
            <p:cNvPr id="81" name="Gruppo 80"/>
            <p:cNvGrpSpPr/>
            <p:nvPr/>
          </p:nvGrpSpPr>
          <p:grpSpPr>
            <a:xfrm>
              <a:off x="2974932" y="453966"/>
              <a:ext cx="489646" cy="530653"/>
              <a:chOff x="2974932" y="453966"/>
              <a:chExt cx="489646" cy="530653"/>
            </a:xfrm>
          </p:grpSpPr>
          <p:sp>
            <p:nvSpPr>
              <p:cNvPr id="85" name="Ovale 84"/>
              <p:cNvSpPr/>
              <p:nvPr/>
            </p:nvSpPr>
            <p:spPr>
              <a:xfrm>
                <a:off x="2974932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86" name="Immagine 85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75053" y="590133"/>
                <a:ext cx="298597" cy="283999"/>
              </a:xfrm>
              <a:prstGeom prst="rect">
                <a:avLst/>
              </a:prstGeom>
            </p:spPr>
          </p:pic>
        </p:grpSp>
        <p:grpSp>
          <p:nvGrpSpPr>
            <p:cNvPr id="82" name="Gruppo 81"/>
            <p:cNvGrpSpPr/>
            <p:nvPr/>
          </p:nvGrpSpPr>
          <p:grpSpPr>
            <a:xfrm>
              <a:off x="3219754" y="874132"/>
              <a:ext cx="489646" cy="530653"/>
              <a:chOff x="4255236" y="188640"/>
              <a:chExt cx="489646" cy="530653"/>
            </a:xfrm>
          </p:grpSpPr>
          <p:sp>
            <p:nvSpPr>
              <p:cNvPr id="83" name="Ovale 82"/>
              <p:cNvSpPr/>
              <p:nvPr/>
            </p:nvSpPr>
            <p:spPr>
              <a:xfrm>
                <a:off x="4255236" y="18864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84" name="Immagine 83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364695" y="279638"/>
                <a:ext cx="270728" cy="29859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531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po 57"/>
          <p:cNvGrpSpPr/>
          <p:nvPr/>
        </p:nvGrpSpPr>
        <p:grpSpPr>
          <a:xfrm>
            <a:off x="1073360" y="2032721"/>
            <a:ext cx="979292" cy="531637"/>
            <a:chOff x="1073360" y="2032721"/>
            <a:chExt cx="979292" cy="531637"/>
          </a:xfrm>
        </p:grpSpPr>
        <p:grpSp>
          <p:nvGrpSpPr>
            <p:cNvPr id="27" name="Gruppo 26"/>
            <p:cNvGrpSpPr/>
            <p:nvPr/>
          </p:nvGrpSpPr>
          <p:grpSpPr>
            <a:xfrm>
              <a:off x="1563006" y="2033705"/>
              <a:ext cx="489646" cy="530653"/>
              <a:chOff x="1829436" y="1040176"/>
              <a:chExt cx="489646" cy="530653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1829436" y="1040176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6" name="Immagine 2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15626" y="1151412"/>
                <a:ext cx="317266" cy="334234"/>
              </a:xfrm>
              <a:prstGeom prst="rect">
                <a:avLst/>
              </a:prstGeom>
            </p:spPr>
          </p:pic>
        </p:grpSp>
        <p:grpSp>
          <p:nvGrpSpPr>
            <p:cNvPr id="43" name="Gruppo 42"/>
            <p:cNvGrpSpPr/>
            <p:nvPr/>
          </p:nvGrpSpPr>
          <p:grpSpPr>
            <a:xfrm>
              <a:off x="1073360" y="2032721"/>
              <a:ext cx="489646" cy="530653"/>
              <a:chOff x="1073360" y="2032721"/>
              <a:chExt cx="489646" cy="530653"/>
            </a:xfrm>
          </p:grpSpPr>
          <p:sp>
            <p:nvSpPr>
              <p:cNvPr id="15" name="Ovale 14"/>
              <p:cNvSpPr/>
              <p:nvPr/>
            </p:nvSpPr>
            <p:spPr>
              <a:xfrm>
                <a:off x="1073360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8" name="Immagine 2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179427" y="2152245"/>
                <a:ext cx="302272" cy="291603"/>
              </a:xfrm>
              <a:prstGeom prst="rect">
                <a:avLst/>
              </a:prstGeom>
            </p:spPr>
          </p:pic>
        </p:grpSp>
      </p:grpSp>
      <p:grpSp>
        <p:nvGrpSpPr>
          <p:cNvPr id="3" name="Gruppo 2"/>
          <p:cNvGrpSpPr/>
          <p:nvPr/>
        </p:nvGrpSpPr>
        <p:grpSpPr>
          <a:xfrm>
            <a:off x="1085740" y="4210641"/>
            <a:ext cx="912984" cy="795980"/>
            <a:chOff x="1085740" y="4210641"/>
            <a:chExt cx="912984" cy="795980"/>
          </a:xfrm>
        </p:grpSpPr>
        <p:grpSp>
          <p:nvGrpSpPr>
            <p:cNvPr id="44" name="Gruppo 43"/>
            <p:cNvGrpSpPr/>
            <p:nvPr/>
          </p:nvGrpSpPr>
          <p:grpSpPr>
            <a:xfrm>
              <a:off x="1509078" y="4210641"/>
              <a:ext cx="489646" cy="530653"/>
              <a:chOff x="827585" y="3263047"/>
              <a:chExt cx="489646" cy="530653"/>
            </a:xfrm>
          </p:grpSpPr>
          <p:sp>
            <p:nvSpPr>
              <p:cNvPr id="10" name="Ovale 9"/>
              <p:cNvSpPr/>
              <p:nvPr/>
            </p:nvSpPr>
            <p:spPr>
              <a:xfrm>
                <a:off x="827585" y="3263047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29" name="Immagine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7029" y="3380388"/>
                <a:ext cx="317421" cy="295969"/>
              </a:xfrm>
              <a:prstGeom prst="rect">
                <a:avLst/>
              </a:prstGeom>
            </p:spPr>
          </p:pic>
        </p:grpSp>
        <p:grpSp>
          <p:nvGrpSpPr>
            <p:cNvPr id="45" name="Gruppo 44"/>
            <p:cNvGrpSpPr/>
            <p:nvPr/>
          </p:nvGrpSpPr>
          <p:grpSpPr>
            <a:xfrm>
              <a:off x="1085740" y="4475968"/>
              <a:ext cx="489646" cy="530653"/>
              <a:chOff x="1085740" y="4475968"/>
              <a:chExt cx="489646" cy="530653"/>
            </a:xfrm>
          </p:grpSpPr>
          <p:sp>
            <p:nvSpPr>
              <p:cNvPr id="14" name="Ovale 13"/>
              <p:cNvSpPr/>
              <p:nvPr/>
            </p:nvSpPr>
            <p:spPr>
              <a:xfrm>
                <a:off x="1085740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0" name="Immagine 2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606" y="4580021"/>
                <a:ext cx="268343" cy="322543"/>
              </a:xfrm>
              <a:prstGeom prst="rect">
                <a:avLst/>
              </a:prstGeom>
            </p:spPr>
          </p:pic>
        </p:grpSp>
      </p:grpSp>
      <p:grpSp>
        <p:nvGrpSpPr>
          <p:cNvPr id="9" name="Gruppo 8"/>
          <p:cNvGrpSpPr/>
          <p:nvPr/>
        </p:nvGrpSpPr>
        <p:grpSpPr>
          <a:xfrm>
            <a:off x="3006416" y="430022"/>
            <a:ext cx="734468" cy="950819"/>
            <a:chOff x="2974932" y="453966"/>
            <a:chExt cx="734468" cy="950819"/>
          </a:xfrm>
        </p:grpSpPr>
        <p:grpSp>
          <p:nvGrpSpPr>
            <p:cNvPr id="57" name="Gruppo 56"/>
            <p:cNvGrpSpPr/>
            <p:nvPr/>
          </p:nvGrpSpPr>
          <p:grpSpPr>
            <a:xfrm>
              <a:off x="2974932" y="453966"/>
              <a:ext cx="489646" cy="530653"/>
              <a:chOff x="2974932" y="453966"/>
              <a:chExt cx="489646" cy="530653"/>
            </a:xfrm>
          </p:grpSpPr>
          <p:sp>
            <p:nvSpPr>
              <p:cNvPr id="11" name="Ovale 10"/>
              <p:cNvSpPr/>
              <p:nvPr/>
            </p:nvSpPr>
            <p:spPr>
              <a:xfrm>
                <a:off x="2974932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1" name="Immagin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75053" y="590133"/>
                <a:ext cx="298597" cy="283999"/>
              </a:xfrm>
              <a:prstGeom prst="rect">
                <a:avLst/>
              </a:prstGeom>
            </p:spPr>
          </p:pic>
        </p:grpSp>
        <p:grpSp>
          <p:nvGrpSpPr>
            <p:cNvPr id="56" name="Gruppo 55"/>
            <p:cNvGrpSpPr/>
            <p:nvPr/>
          </p:nvGrpSpPr>
          <p:grpSpPr>
            <a:xfrm>
              <a:off x="3219754" y="874132"/>
              <a:ext cx="489646" cy="530653"/>
              <a:chOff x="4255236" y="188640"/>
              <a:chExt cx="489646" cy="530653"/>
            </a:xfrm>
          </p:grpSpPr>
          <p:sp>
            <p:nvSpPr>
              <p:cNvPr id="24" name="Ovale 23"/>
              <p:cNvSpPr/>
              <p:nvPr/>
            </p:nvSpPr>
            <p:spPr>
              <a:xfrm>
                <a:off x="4255236" y="18864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2" name="Immagine 3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364695" y="279638"/>
                <a:ext cx="270728" cy="298597"/>
              </a:xfrm>
              <a:prstGeom prst="rect">
                <a:avLst/>
              </a:prstGeom>
            </p:spPr>
          </p:pic>
        </p:grpSp>
      </p:grpSp>
      <p:grpSp>
        <p:nvGrpSpPr>
          <p:cNvPr id="8" name="Gruppo 7"/>
          <p:cNvGrpSpPr/>
          <p:nvPr/>
        </p:nvGrpSpPr>
        <p:grpSpPr>
          <a:xfrm>
            <a:off x="5359970" y="450126"/>
            <a:ext cx="734469" cy="982119"/>
            <a:chOff x="5354951" y="453966"/>
            <a:chExt cx="734469" cy="982119"/>
          </a:xfrm>
        </p:grpSpPr>
        <p:grpSp>
          <p:nvGrpSpPr>
            <p:cNvPr id="54" name="Gruppo 53"/>
            <p:cNvGrpSpPr/>
            <p:nvPr/>
          </p:nvGrpSpPr>
          <p:grpSpPr>
            <a:xfrm>
              <a:off x="5354951" y="905432"/>
              <a:ext cx="489646" cy="530653"/>
              <a:chOff x="6597588" y="1053203"/>
              <a:chExt cx="489646" cy="530653"/>
            </a:xfrm>
          </p:grpSpPr>
          <p:sp>
            <p:nvSpPr>
              <p:cNvPr id="22" name="Ovale 21"/>
              <p:cNvSpPr/>
              <p:nvPr/>
            </p:nvSpPr>
            <p:spPr>
              <a:xfrm>
                <a:off x="6597588" y="1053203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Immagine 3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711839" y="1088512"/>
                <a:ext cx="264756" cy="397134"/>
              </a:xfrm>
              <a:prstGeom prst="rect">
                <a:avLst/>
              </a:prstGeom>
            </p:spPr>
          </p:pic>
        </p:grpSp>
        <p:grpSp>
          <p:nvGrpSpPr>
            <p:cNvPr id="55" name="Gruppo 54"/>
            <p:cNvGrpSpPr/>
            <p:nvPr/>
          </p:nvGrpSpPr>
          <p:grpSpPr>
            <a:xfrm>
              <a:off x="5599774" y="453966"/>
              <a:ext cx="489646" cy="530653"/>
              <a:chOff x="5599774" y="453966"/>
              <a:chExt cx="489646" cy="530653"/>
            </a:xfrm>
          </p:grpSpPr>
          <p:sp>
            <p:nvSpPr>
              <p:cNvPr id="18" name="Ovale 17"/>
              <p:cNvSpPr/>
              <p:nvPr/>
            </p:nvSpPr>
            <p:spPr>
              <a:xfrm>
                <a:off x="5599774" y="453966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4" name="Immagine 33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1" y="578235"/>
                <a:ext cx="284661" cy="327197"/>
              </a:xfrm>
              <a:prstGeom prst="rect">
                <a:avLst/>
              </a:prstGeom>
            </p:spPr>
          </p:pic>
        </p:grpSp>
      </p:grpSp>
      <p:grpSp>
        <p:nvGrpSpPr>
          <p:cNvPr id="5" name="Gruppo 4"/>
          <p:cNvGrpSpPr/>
          <p:nvPr/>
        </p:nvGrpSpPr>
        <p:grpSpPr>
          <a:xfrm>
            <a:off x="5354951" y="5580261"/>
            <a:ext cx="734469" cy="953613"/>
            <a:chOff x="5354951" y="5580261"/>
            <a:chExt cx="734469" cy="953613"/>
          </a:xfrm>
        </p:grpSpPr>
        <p:grpSp>
          <p:nvGrpSpPr>
            <p:cNvPr id="49" name="Gruppo 48"/>
            <p:cNvGrpSpPr/>
            <p:nvPr/>
          </p:nvGrpSpPr>
          <p:grpSpPr>
            <a:xfrm>
              <a:off x="5599774" y="6003221"/>
              <a:ext cx="489646" cy="530653"/>
              <a:chOff x="5599774" y="6003221"/>
              <a:chExt cx="489646" cy="530653"/>
            </a:xfrm>
          </p:grpSpPr>
          <p:sp>
            <p:nvSpPr>
              <p:cNvPr id="12" name="Ovale 11"/>
              <p:cNvSpPr/>
              <p:nvPr/>
            </p:nvSpPr>
            <p:spPr>
              <a:xfrm>
                <a:off x="5599774" y="60032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Immagine 36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697362" y="6120216"/>
                <a:ext cx="284661" cy="260396"/>
              </a:xfrm>
              <a:prstGeom prst="rect">
                <a:avLst/>
              </a:prstGeom>
            </p:spPr>
          </p:pic>
        </p:grpSp>
        <p:grpSp>
          <p:nvGrpSpPr>
            <p:cNvPr id="48" name="Gruppo 47"/>
            <p:cNvGrpSpPr/>
            <p:nvPr/>
          </p:nvGrpSpPr>
          <p:grpSpPr>
            <a:xfrm>
              <a:off x="5354951" y="5580261"/>
              <a:ext cx="489646" cy="530653"/>
              <a:chOff x="4429157" y="6210715"/>
              <a:chExt cx="489646" cy="530653"/>
            </a:xfrm>
          </p:grpSpPr>
          <p:sp>
            <p:nvSpPr>
              <p:cNvPr id="23" name="Ovale 22"/>
              <p:cNvSpPr/>
              <p:nvPr/>
            </p:nvSpPr>
            <p:spPr>
              <a:xfrm>
                <a:off x="4429157" y="6210715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8" name="Immagine 3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555535" y="6335550"/>
                <a:ext cx="236889" cy="280982"/>
              </a:xfrm>
              <a:prstGeom prst="rect">
                <a:avLst/>
              </a:prstGeom>
            </p:spPr>
          </p:pic>
        </p:grpSp>
      </p:grpSp>
      <p:grpSp>
        <p:nvGrpSpPr>
          <p:cNvPr id="7" name="Gruppo 6"/>
          <p:cNvGrpSpPr/>
          <p:nvPr/>
        </p:nvGrpSpPr>
        <p:grpSpPr>
          <a:xfrm>
            <a:off x="6963940" y="2039537"/>
            <a:ext cx="913723" cy="712433"/>
            <a:chOff x="6963940" y="2032721"/>
            <a:chExt cx="913723" cy="712433"/>
          </a:xfrm>
        </p:grpSpPr>
        <p:grpSp>
          <p:nvGrpSpPr>
            <p:cNvPr id="53" name="Gruppo 52"/>
            <p:cNvGrpSpPr/>
            <p:nvPr/>
          </p:nvGrpSpPr>
          <p:grpSpPr>
            <a:xfrm>
              <a:off x="7388017" y="2032721"/>
              <a:ext cx="489646" cy="530653"/>
              <a:chOff x="7388017" y="2032721"/>
              <a:chExt cx="489646" cy="530653"/>
            </a:xfrm>
          </p:grpSpPr>
          <p:sp>
            <p:nvSpPr>
              <p:cNvPr id="17" name="Ovale 16"/>
              <p:cNvSpPr/>
              <p:nvPr/>
            </p:nvSpPr>
            <p:spPr>
              <a:xfrm>
                <a:off x="7388017" y="2032721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6" name="Immagine 3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521034" y="2152245"/>
                <a:ext cx="279706" cy="243509"/>
              </a:xfrm>
              <a:prstGeom prst="rect">
                <a:avLst/>
              </a:prstGeom>
            </p:spPr>
          </p:pic>
        </p:grpSp>
        <p:grpSp>
          <p:nvGrpSpPr>
            <p:cNvPr id="52" name="Gruppo 51"/>
            <p:cNvGrpSpPr/>
            <p:nvPr/>
          </p:nvGrpSpPr>
          <p:grpSpPr>
            <a:xfrm>
              <a:off x="6963940" y="2214501"/>
              <a:ext cx="489646" cy="530653"/>
              <a:chOff x="7682755" y="3304010"/>
              <a:chExt cx="489646" cy="530653"/>
            </a:xfrm>
          </p:grpSpPr>
          <p:sp>
            <p:nvSpPr>
              <p:cNvPr id="25" name="Ovale 24"/>
              <p:cNvSpPr/>
              <p:nvPr/>
            </p:nvSpPr>
            <p:spPr>
              <a:xfrm>
                <a:off x="7682755" y="3304010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0" name="Immagine 39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795339" y="3380388"/>
                <a:ext cx="296944" cy="399412"/>
              </a:xfrm>
              <a:prstGeom prst="rect">
                <a:avLst/>
              </a:prstGeom>
            </p:spPr>
          </p:pic>
        </p:grpSp>
      </p:grpSp>
      <p:grpSp>
        <p:nvGrpSpPr>
          <p:cNvPr id="6" name="Gruppo 5"/>
          <p:cNvGrpSpPr/>
          <p:nvPr/>
        </p:nvGrpSpPr>
        <p:grpSpPr>
          <a:xfrm>
            <a:off x="6898371" y="4307509"/>
            <a:ext cx="959127" cy="699112"/>
            <a:chOff x="6898371" y="4307509"/>
            <a:chExt cx="959127" cy="699112"/>
          </a:xfrm>
        </p:grpSpPr>
        <p:grpSp>
          <p:nvGrpSpPr>
            <p:cNvPr id="50" name="Gruppo 49"/>
            <p:cNvGrpSpPr/>
            <p:nvPr/>
          </p:nvGrpSpPr>
          <p:grpSpPr>
            <a:xfrm>
              <a:off x="6898371" y="4307509"/>
              <a:ext cx="489646" cy="530653"/>
              <a:chOff x="6599394" y="5385658"/>
              <a:chExt cx="489646" cy="530653"/>
            </a:xfrm>
          </p:grpSpPr>
          <p:sp>
            <p:nvSpPr>
              <p:cNvPr id="21" name="Ovale 20"/>
              <p:cNvSpPr/>
              <p:nvPr/>
            </p:nvSpPr>
            <p:spPr>
              <a:xfrm>
                <a:off x="6599394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Immagine 34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664963" y="5455272"/>
                <a:ext cx="358505" cy="372250"/>
              </a:xfrm>
              <a:prstGeom prst="rect">
                <a:avLst/>
              </a:prstGeom>
            </p:spPr>
          </p:pic>
        </p:grpSp>
        <p:grpSp>
          <p:nvGrpSpPr>
            <p:cNvPr id="51" name="Gruppo 50"/>
            <p:cNvGrpSpPr/>
            <p:nvPr/>
          </p:nvGrpSpPr>
          <p:grpSpPr>
            <a:xfrm>
              <a:off x="7367852" y="4475968"/>
              <a:ext cx="489646" cy="530653"/>
              <a:chOff x="7367852" y="4475968"/>
              <a:chExt cx="489646" cy="530653"/>
            </a:xfrm>
          </p:grpSpPr>
          <p:sp>
            <p:nvSpPr>
              <p:cNvPr id="19" name="Ovale 18"/>
              <p:cNvSpPr/>
              <p:nvPr/>
            </p:nvSpPr>
            <p:spPr>
              <a:xfrm>
                <a:off x="7367852" y="4475968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Immagine 40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474775" y="4580020"/>
                <a:ext cx="322543" cy="322543"/>
              </a:xfrm>
              <a:prstGeom prst="rect">
                <a:avLst/>
              </a:prstGeom>
            </p:spPr>
          </p:pic>
        </p:grpSp>
      </p:grpSp>
      <p:grpSp>
        <p:nvGrpSpPr>
          <p:cNvPr id="4" name="Gruppo 3"/>
          <p:cNvGrpSpPr/>
          <p:nvPr/>
        </p:nvGrpSpPr>
        <p:grpSpPr>
          <a:xfrm>
            <a:off x="2974932" y="5490610"/>
            <a:ext cx="739065" cy="987353"/>
            <a:chOff x="2974932" y="5490610"/>
            <a:chExt cx="739065" cy="987353"/>
          </a:xfrm>
        </p:grpSpPr>
        <p:grpSp>
          <p:nvGrpSpPr>
            <p:cNvPr id="46" name="Gruppo 45"/>
            <p:cNvGrpSpPr/>
            <p:nvPr/>
          </p:nvGrpSpPr>
          <p:grpSpPr>
            <a:xfrm>
              <a:off x="3224351" y="5490610"/>
              <a:ext cx="489646" cy="530653"/>
              <a:chOff x="1882737" y="5385658"/>
              <a:chExt cx="489646" cy="530653"/>
            </a:xfrm>
          </p:grpSpPr>
          <p:sp>
            <p:nvSpPr>
              <p:cNvPr id="16" name="Ovale 15"/>
              <p:cNvSpPr/>
              <p:nvPr/>
            </p:nvSpPr>
            <p:spPr>
              <a:xfrm>
                <a:off x="1882737" y="5385658"/>
                <a:ext cx="489646" cy="53065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Immagine 38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80421" y="5471826"/>
                <a:ext cx="294277" cy="358316"/>
              </a:xfrm>
              <a:prstGeom prst="rect">
                <a:avLst/>
              </a:prstGeom>
            </p:spPr>
          </p:pic>
        </p:grpSp>
        <p:grpSp>
          <p:nvGrpSpPr>
            <p:cNvPr id="47" name="Gruppo 46"/>
            <p:cNvGrpSpPr/>
            <p:nvPr/>
          </p:nvGrpSpPr>
          <p:grpSpPr>
            <a:xfrm>
              <a:off x="2974932" y="5947310"/>
              <a:ext cx="489646" cy="530653"/>
              <a:chOff x="2974932" y="5947310"/>
              <a:chExt cx="489646" cy="530653"/>
            </a:xfrm>
          </p:grpSpPr>
          <p:sp>
            <p:nvSpPr>
              <p:cNvPr id="13" name="Ovale 12"/>
              <p:cNvSpPr/>
              <p:nvPr/>
            </p:nvSpPr>
            <p:spPr>
              <a:xfrm>
                <a:off x="2974932" y="5947310"/>
                <a:ext cx="489646" cy="5306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2" name="Immagine 41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65859" y="6021263"/>
                <a:ext cx="307791" cy="3827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0422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3 0.01342 L -0.2 -0.06273 C -0.21389 -0.0669 -0.41303 0.0875 -0.43473 0.0875 C -0.45903 0.0875 -0.47691 0.55648 -0.4908 0.56065 L -0.24914 0.73518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320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1112 L -0.0757 -0.22709 C -0.08021 -0.24237 -0.32257 -0.26088 -0.33524 -0.2794 C -0.34844 -0.3007 -0.62622 -0.18241 -0.63646 -0.18889 L -0.66146 0.30138 " pathEditMode="relative" rAng="0" ptsTypes="FffFF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17" y="11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163 L 0.04323 -0.37408 C 0.05087 -0.3882 -0.13924 -0.50741 -0.13542 -0.53288 C -0.13055 -0.56135 -0.42917 -0.56667 -0.43177 -0.5838 L -0.63646 -0.38519 " pathEditMode="relative" rAng="0" ptsTypes="FffFF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01" y="-29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0.02639 L 0.11355 -0.01319 C 0.12518 -0.02014 0.23386 -0.20532 0.24462 -0.2243 C 0.24723 -0.2368 0.25903 -0.42268 0.22066 -0.51319 C 0.1823 -0.6037 0.09445 -0.72129 0.01424 -0.76666 L -0.26076 -0.78565 " pathEditMode="relative" rAng="0" ptsTypes="FffaFF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-4060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3981 L 0.23663 0.07337 C 0.24496 0.07615 0.44236 -0.15649 0.45555 -0.15834 C 0.47048 -0.16088 0.47569 -0.50139 0.4842 -0.50602 L 0.27465 -0.722 " pathEditMode="relative" rAng="0" ptsTypes="FffFF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24" y="-3627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2 -0.00278 L 0.09184 0.23958 C 0.09809 0.25486 0.34757 0.26435 0.36215 0.28079 C 0.37916 0.29954 0.60902 0.09144 0.62187 0.09722 L 0.63264 -0.26643 " pathEditMode="relative" rAng="0" ptsTypes="FffFF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78" y="19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0.07083 0.26343 C -0.07604 0.28102 0.09827 0.53241 0.09827 0.56019 C 0.09827 0.59167 0.4073 0.60602 0.4125 0.62385 L 0.63993 0.40463 " pathEditMode="relative" rAng="0" ptsTypes="FffFF">
                                      <p:cBhvr>
                                        <p:cTn id="18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4" y="3118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18576 0.02848 C -0.20208 0.02963 -0.2625 0.40232 -0.27847 0.41899 C -0.29635 0.43843 -0.08107 0.74954 -0.08576 0.76968 L 0.23941 0.76621 " pathEditMode="relative" rAng="0" ptsTypes="FffFF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" y="3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uppo 76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00317" y="6126547"/>
              <a:ext cx="298597" cy="283999"/>
            </a:xfrm>
            <a:prstGeom prst="rect">
              <a:avLst/>
            </a:prstGeom>
          </p:spPr>
        </p:pic>
      </p:grpSp>
      <p:grpSp>
        <p:nvGrpSpPr>
          <p:cNvPr id="76" name="Gruppo 75"/>
          <p:cNvGrpSpPr/>
          <p:nvPr/>
        </p:nvGrpSpPr>
        <p:grpSpPr>
          <a:xfrm>
            <a:off x="5354951" y="5580261"/>
            <a:ext cx="489646" cy="530653"/>
            <a:chOff x="5354951" y="5580261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5354951" y="5580261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4410" y="5727837"/>
              <a:ext cx="270728" cy="298597"/>
            </a:xfrm>
            <a:prstGeom prst="rect">
              <a:avLst/>
            </a:prstGeom>
          </p:spPr>
        </p:pic>
      </p:grpSp>
      <p:grpSp>
        <p:nvGrpSpPr>
          <p:cNvPr id="68" name="Gruppo 67"/>
          <p:cNvGrpSpPr/>
          <p:nvPr/>
        </p:nvGrpSpPr>
        <p:grpSpPr>
          <a:xfrm>
            <a:off x="2921157" y="450736"/>
            <a:ext cx="489646" cy="530653"/>
            <a:chOff x="2921157" y="45073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21157" y="45073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23649" y="564212"/>
              <a:ext cx="284661" cy="260396"/>
            </a:xfrm>
            <a:prstGeom prst="rect">
              <a:avLst/>
            </a:prstGeom>
          </p:spPr>
        </p:pic>
      </p:grpSp>
      <p:grpSp>
        <p:nvGrpSpPr>
          <p:cNvPr id="69" name="Gruppo 68"/>
          <p:cNvGrpSpPr/>
          <p:nvPr/>
        </p:nvGrpSpPr>
        <p:grpSpPr>
          <a:xfrm>
            <a:off x="3251238" y="850188"/>
            <a:ext cx="489646" cy="530653"/>
            <a:chOff x="3251238" y="850188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3251238" y="85018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77616" y="992440"/>
              <a:ext cx="236889" cy="280982"/>
            </a:xfrm>
            <a:prstGeom prst="rect">
              <a:avLst/>
            </a:prstGeom>
          </p:spPr>
        </p:pic>
      </p:grpSp>
      <p:grpSp>
        <p:nvGrpSpPr>
          <p:cNvPr id="65" name="Gruppo 64"/>
          <p:cNvGrpSpPr/>
          <p:nvPr/>
        </p:nvGrpSpPr>
        <p:grpSpPr>
          <a:xfrm>
            <a:off x="1053095" y="4409432"/>
            <a:ext cx="489646" cy="530653"/>
            <a:chOff x="1053095" y="4409432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53095" y="4409432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56911" y="4572835"/>
              <a:ext cx="279706" cy="243509"/>
            </a:xfrm>
            <a:prstGeom prst="rect">
              <a:avLst/>
            </a:prstGeom>
          </p:spPr>
        </p:pic>
      </p:grpSp>
      <p:grpSp>
        <p:nvGrpSpPr>
          <p:cNvPr id="64" name="Gruppo 63"/>
          <p:cNvGrpSpPr/>
          <p:nvPr/>
        </p:nvGrpSpPr>
        <p:grpSpPr>
          <a:xfrm>
            <a:off x="1519345" y="4201692"/>
            <a:ext cx="489646" cy="530653"/>
            <a:chOff x="1519345" y="4201692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1519345" y="4201692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28576" y="4267312"/>
              <a:ext cx="296944" cy="399412"/>
            </a:xfrm>
            <a:prstGeom prst="rect">
              <a:avLst/>
            </a:prstGeom>
          </p:spPr>
        </p:pic>
      </p:grpSp>
      <p:grpSp>
        <p:nvGrpSpPr>
          <p:cNvPr id="67" name="Gruppo 66"/>
          <p:cNvGrpSpPr/>
          <p:nvPr/>
        </p:nvGrpSpPr>
        <p:grpSpPr>
          <a:xfrm>
            <a:off x="1563006" y="2033705"/>
            <a:ext cx="489646" cy="530653"/>
            <a:chOff x="1563006" y="2033705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563006" y="203370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28576" y="2125151"/>
              <a:ext cx="358505" cy="372250"/>
            </a:xfrm>
            <a:prstGeom prst="rect">
              <a:avLst/>
            </a:prstGeom>
          </p:spPr>
        </p:pic>
      </p:grpSp>
      <p:grpSp>
        <p:nvGrpSpPr>
          <p:cNvPr id="66" name="Gruppo 65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56911" y="2150004"/>
              <a:ext cx="322543" cy="322543"/>
            </a:xfrm>
            <a:prstGeom prst="rect">
              <a:avLst/>
            </a:prstGeom>
          </p:spPr>
        </p:pic>
      </p:grpSp>
      <p:grpSp>
        <p:nvGrpSpPr>
          <p:cNvPr id="70" name="Gruppo 69"/>
          <p:cNvGrpSpPr/>
          <p:nvPr/>
        </p:nvGrpSpPr>
        <p:grpSpPr>
          <a:xfrm>
            <a:off x="5359970" y="901592"/>
            <a:ext cx="489646" cy="530653"/>
            <a:chOff x="5359970" y="901592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5359970" y="901592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4410" y="992440"/>
              <a:ext cx="294277" cy="358316"/>
            </a:xfrm>
            <a:prstGeom prst="rect">
              <a:avLst/>
            </a:prstGeom>
          </p:spPr>
        </p:pic>
      </p:grpSp>
      <p:grpSp>
        <p:nvGrpSpPr>
          <p:cNvPr id="71" name="Gruppo 70"/>
          <p:cNvGrpSpPr/>
          <p:nvPr/>
        </p:nvGrpSpPr>
        <p:grpSpPr>
          <a:xfrm>
            <a:off x="5604793" y="450126"/>
            <a:ext cx="489646" cy="530653"/>
            <a:chOff x="5604793" y="45012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604793" y="45012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00317" y="524689"/>
              <a:ext cx="307791" cy="382745"/>
            </a:xfrm>
            <a:prstGeom prst="rect">
              <a:avLst/>
            </a:prstGeom>
          </p:spPr>
        </p:pic>
      </p:grpSp>
      <p:grpSp>
        <p:nvGrpSpPr>
          <p:cNvPr id="78" name="Gruppo 77"/>
          <p:cNvGrpSpPr/>
          <p:nvPr/>
        </p:nvGrpSpPr>
        <p:grpSpPr>
          <a:xfrm>
            <a:off x="3358919" y="5415999"/>
            <a:ext cx="489646" cy="530653"/>
            <a:chOff x="3285431" y="5548726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3285431" y="554872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94827" y="5615485"/>
              <a:ext cx="264756" cy="397134"/>
            </a:xfrm>
            <a:prstGeom prst="rect">
              <a:avLst/>
            </a:prstGeom>
          </p:spPr>
        </p:pic>
      </p:grpSp>
      <p:grpSp>
        <p:nvGrpSpPr>
          <p:cNvPr id="75" name="Gruppo 74"/>
          <p:cNvGrpSpPr/>
          <p:nvPr/>
        </p:nvGrpSpPr>
        <p:grpSpPr>
          <a:xfrm>
            <a:off x="6898371" y="4307509"/>
            <a:ext cx="489646" cy="530653"/>
            <a:chOff x="6898371" y="4307509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898371" y="4307509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984561" y="4379011"/>
              <a:ext cx="317266" cy="334234"/>
            </a:xfrm>
            <a:prstGeom prst="rect">
              <a:avLst/>
            </a:prstGeom>
          </p:spPr>
        </p:pic>
      </p:grpSp>
      <p:grpSp>
        <p:nvGrpSpPr>
          <p:cNvPr id="74" name="Gruppo 73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81704" y="4595492"/>
              <a:ext cx="302272" cy="291603"/>
            </a:xfrm>
            <a:prstGeom prst="rect">
              <a:avLst/>
            </a:prstGeom>
          </p:spPr>
        </p:pic>
      </p:grpSp>
      <p:grpSp>
        <p:nvGrpSpPr>
          <p:cNvPr id="72" name="Gruppo 71"/>
          <p:cNvGrpSpPr/>
          <p:nvPr/>
        </p:nvGrpSpPr>
        <p:grpSpPr>
          <a:xfrm>
            <a:off x="6963940" y="2221317"/>
            <a:ext cx="489646" cy="530653"/>
            <a:chOff x="6963940" y="2221317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6963940" y="222131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0431" y="2324562"/>
              <a:ext cx="317421" cy="295969"/>
            </a:xfrm>
            <a:prstGeom prst="rect">
              <a:avLst/>
            </a:prstGeom>
          </p:spPr>
        </p:pic>
      </p:grpSp>
      <p:grpSp>
        <p:nvGrpSpPr>
          <p:cNvPr id="73" name="Gruppo 72"/>
          <p:cNvGrpSpPr/>
          <p:nvPr/>
        </p:nvGrpSpPr>
        <p:grpSpPr>
          <a:xfrm>
            <a:off x="7388017" y="2039537"/>
            <a:ext cx="489646" cy="530653"/>
            <a:chOff x="7388017" y="2039537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9537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8668" y="2125151"/>
              <a:ext cx="268343" cy="322543"/>
            </a:xfrm>
            <a:prstGeom prst="rect">
              <a:avLst/>
            </a:prstGeom>
          </p:spPr>
        </p:pic>
      </p:grpSp>
      <p:grpSp>
        <p:nvGrpSpPr>
          <p:cNvPr id="79" name="Gruppo 78"/>
          <p:cNvGrpSpPr/>
          <p:nvPr/>
        </p:nvGrpSpPr>
        <p:grpSpPr>
          <a:xfrm>
            <a:off x="3063487" y="5845587"/>
            <a:ext cx="489646" cy="530653"/>
            <a:chOff x="2929988" y="5942429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29988" y="5942429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32480" y="6083349"/>
              <a:ext cx="284661" cy="327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908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13648 L 0.01979 0.13648 C 0.01093 0.13648 3.88889E-6 0.09901 3.88889E-6 0.06848 L 3.88889E-6 -4.28406E-6 " pathEditMode="relative" rAng="10800000" ptsTypes="FfFF">
                                      <p:cBhvr>
                                        <p:cTn id="6" dur="2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-68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88 0.07194 L 0.07639 0.0805 C 0.04479 0.08374 0.00469 0.07425 0.00399 0.06246 L 0.00226 0.03632 " pathEditMode="relative" rAng="10504794" ptsTypes="FfFF">
                                      <p:cBhvr>
                                        <p:cTn id="8" dur="2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2" y="-17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9225E-6 L 0.06841 -4.49225E-6 C 0.09913 -4.49225E-6 0.13698 -0.00763 0.13698 -0.01364 L 0.13698 -0.02706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0" y="-13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99491E-6 L 0.03681 3.99491E-6 C 0.0533 3.99491E-6 0.07361 -0.0391 0.07361 -0.07056 L 0.07361 -0.14111 " pathEditMode="relative" rAng="0" ptsTypes="FfFF">
                                      <p:cBhvr>
                                        <p:cTn id="1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1" y="-70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2 -0.18552 L -0.02691 -0.19061 C -0.01598 -0.19269 0.00295 -0.14296 0.00763 -0.1004 L 0.01788 -0.00602 " pathEditMode="relative" rAng="10307487" ptsTypes="FfFF">
                                      <p:cBhvr>
                                        <p:cTn id="14" dur="2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5" y="897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51 -0.07564 L -0.0717 -0.08929 C -0.04566 -0.09461 -0.01007 -0.07426 -0.00712 -0.05182 L -0.00034 -0.00116 " pathEditMode="relative" rAng="10201158" ptsTypes="FfFF">
                                      <p:cBhvr>
                                        <p:cTn id="16" dur="20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372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24 L -0.07327 0.00601 C -0.10608 0.00902 -0.14549 0.02637 -0.14497 0.03701 L -0.14375 0.06153 " pathEditMode="relative" rAng="10570732" ptsTypes="FfFF">
                                      <p:cBhvr>
                                        <p:cTn id="1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53" y="307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23 L -0.04062 0.00393 C -0.05851 0.00555 -0.07899 0.04973 -0.07708 0.08397 L -0.07326 0.1603 " pathEditMode="relative" rAng="10564384" ptsTypes="FfFF">
                                      <p:cBhvr>
                                        <p:cTn id="2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" y="80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7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7083 0.19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717 L 0.00018 0.276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16944 0.202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013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2835 -0.010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3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8542 -0.229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-114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1111 -0.318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9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16076 -0.261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8" y="-130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25989 -0.0525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26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91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421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7083 0.19421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717 L 0.00018 0.27639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12" dur="2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16944 0.20278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013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2835 -0.01065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3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8542 -0.22963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-114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1111 -0.31828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9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28" dur="2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16076 -0.26111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8" y="-130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32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25989 -0.05254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26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9144 " pathEditMode="relative" rAng="0" ptsTypes="AA">
                                      <p:cBhvr>
                                        <p:cTn id="36" dur="2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213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7083 0.19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717 L 0.00018 0.276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16944 0.202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013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2835 -0.010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3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8542 -0.229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-114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1111 -0.318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9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16076 -0.261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8" y="-130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25989 -0.0525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26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810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35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7083 0.19421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717 L 0.00018 0.27639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12" dur="2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16944 0.20278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013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2835 -0.01065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3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8542 -0.22963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-114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1111 -0.31828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9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28" dur="2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16076 -0.26111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8" y="-130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32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25989 -0.05254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26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9144 " pathEditMode="relative" rAng="0" ptsTypes="AA">
                                      <p:cBhvr>
                                        <p:cTn id="36" dur="2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660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91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362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9271 0.23773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18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9427 0.25208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2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028 0.1125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562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65 -0.13889 " pathEditMode="relative" rAng="0" ptsTypes="AA">
                                      <p:cBhvr>
                                        <p:cTn id="12" dur="2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-6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9965 -0.29861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149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849 -0.29028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1451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3628 -0.17847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893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23784 0.09144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64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7083 0.19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717 L 0.00018 0.276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6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16944 0.2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0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2835 -0.0106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3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8542 -0.229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-114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1111 -0.318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92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16076 -0.26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8" y="-130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25989 -0.052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1829436" y="1040176"/>
            <a:ext cx="489646" cy="530653"/>
            <a:chOff x="1829436" y="1040176"/>
            <a:chExt cx="489646" cy="530653"/>
          </a:xfrm>
        </p:grpSpPr>
        <p:sp>
          <p:nvSpPr>
            <p:cNvPr id="20" name="Ovale 19"/>
            <p:cNvSpPr/>
            <p:nvPr/>
          </p:nvSpPr>
          <p:spPr>
            <a:xfrm>
              <a:off x="1829436" y="1040176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15626" y="1151412"/>
              <a:ext cx="317266" cy="334234"/>
            </a:xfrm>
            <a:prstGeom prst="rect">
              <a:avLst/>
            </a:prstGeom>
          </p:spPr>
        </p:pic>
      </p:grpSp>
      <p:grpSp>
        <p:nvGrpSpPr>
          <p:cNvPr id="43" name="Gruppo 42"/>
          <p:cNvGrpSpPr/>
          <p:nvPr/>
        </p:nvGrpSpPr>
        <p:grpSpPr>
          <a:xfrm>
            <a:off x="1073360" y="2032721"/>
            <a:ext cx="489646" cy="530653"/>
            <a:chOff x="1073360" y="2032721"/>
            <a:chExt cx="489646" cy="530653"/>
          </a:xfrm>
        </p:grpSpPr>
        <p:sp>
          <p:nvSpPr>
            <p:cNvPr id="15" name="Ovale 14"/>
            <p:cNvSpPr/>
            <p:nvPr/>
          </p:nvSpPr>
          <p:spPr>
            <a:xfrm>
              <a:off x="1073360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79427" y="2152245"/>
              <a:ext cx="302272" cy="291603"/>
            </a:xfrm>
            <a:prstGeom prst="rect">
              <a:avLst/>
            </a:prstGeom>
          </p:spPr>
        </p:pic>
      </p:grpSp>
      <p:grpSp>
        <p:nvGrpSpPr>
          <p:cNvPr id="44" name="Gruppo 43"/>
          <p:cNvGrpSpPr/>
          <p:nvPr/>
        </p:nvGrpSpPr>
        <p:grpSpPr>
          <a:xfrm>
            <a:off x="827585" y="3263047"/>
            <a:ext cx="489646" cy="530653"/>
            <a:chOff x="827585" y="3263047"/>
            <a:chExt cx="489646" cy="530653"/>
          </a:xfrm>
        </p:grpSpPr>
        <p:sp>
          <p:nvSpPr>
            <p:cNvPr id="10" name="Ovale 9"/>
            <p:cNvSpPr/>
            <p:nvPr/>
          </p:nvSpPr>
          <p:spPr>
            <a:xfrm>
              <a:off x="827585" y="3263047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029" y="3380388"/>
              <a:ext cx="317421" cy="295969"/>
            </a:xfrm>
            <a:prstGeom prst="rect">
              <a:avLst/>
            </a:prstGeom>
          </p:spPr>
        </p:pic>
      </p:grpSp>
      <p:grpSp>
        <p:nvGrpSpPr>
          <p:cNvPr id="45" name="Gruppo 44"/>
          <p:cNvGrpSpPr/>
          <p:nvPr/>
        </p:nvGrpSpPr>
        <p:grpSpPr>
          <a:xfrm>
            <a:off x="1085740" y="4475968"/>
            <a:ext cx="489646" cy="530653"/>
            <a:chOff x="1085740" y="4475968"/>
            <a:chExt cx="489646" cy="530653"/>
          </a:xfrm>
        </p:grpSpPr>
        <p:sp>
          <p:nvSpPr>
            <p:cNvPr id="14" name="Ovale 13"/>
            <p:cNvSpPr/>
            <p:nvPr/>
          </p:nvSpPr>
          <p:spPr>
            <a:xfrm>
              <a:off x="1085740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606" y="4580021"/>
              <a:ext cx="268343" cy="322543"/>
            </a:xfrm>
            <a:prstGeom prst="rect">
              <a:avLst/>
            </a:prstGeom>
          </p:spPr>
        </p:pic>
      </p:grpSp>
      <p:grpSp>
        <p:nvGrpSpPr>
          <p:cNvPr id="57" name="Gruppo 56"/>
          <p:cNvGrpSpPr/>
          <p:nvPr/>
        </p:nvGrpSpPr>
        <p:grpSpPr>
          <a:xfrm>
            <a:off x="2974932" y="453966"/>
            <a:ext cx="489646" cy="530653"/>
            <a:chOff x="2974932" y="453966"/>
            <a:chExt cx="489646" cy="530653"/>
          </a:xfrm>
        </p:grpSpPr>
        <p:sp>
          <p:nvSpPr>
            <p:cNvPr id="11" name="Ovale 10"/>
            <p:cNvSpPr/>
            <p:nvPr/>
          </p:nvSpPr>
          <p:spPr>
            <a:xfrm>
              <a:off x="2974932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75053" y="590133"/>
              <a:ext cx="298597" cy="283999"/>
            </a:xfrm>
            <a:prstGeom prst="rect">
              <a:avLst/>
            </a:prstGeom>
          </p:spPr>
        </p:pic>
      </p:grpSp>
      <p:grpSp>
        <p:nvGrpSpPr>
          <p:cNvPr id="56" name="Gruppo 55"/>
          <p:cNvGrpSpPr/>
          <p:nvPr/>
        </p:nvGrpSpPr>
        <p:grpSpPr>
          <a:xfrm>
            <a:off x="4255236" y="188640"/>
            <a:ext cx="489646" cy="530653"/>
            <a:chOff x="4255236" y="188640"/>
            <a:chExt cx="489646" cy="530653"/>
          </a:xfrm>
        </p:grpSpPr>
        <p:sp>
          <p:nvSpPr>
            <p:cNvPr id="24" name="Ovale 23"/>
            <p:cNvSpPr/>
            <p:nvPr/>
          </p:nvSpPr>
          <p:spPr>
            <a:xfrm>
              <a:off x="4255236" y="18864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64695" y="279638"/>
              <a:ext cx="270728" cy="298597"/>
            </a:xfrm>
            <a:prstGeom prst="rect">
              <a:avLst/>
            </a:prstGeom>
          </p:spPr>
        </p:pic>
      </p:grpSp>
      <p:grpSp>
        <p:nvGrpSpPr>
          <p:cNvPr id="54" name="Gruppo 53"/>
          <p:cNvGrpSpPr/>
          <p:nvPr/>
        </p:nvGrpSpPr>
        <p:grpSpPr>
          <a:xfrm>
            <a:off x="6597588" y="1053203"/>
            <a:ext cx="489646" cy="530653"/>
            <a:chOff x="6597588" y="1053203"/>
            <a:chExt cx="489646" cy="530653"/>
          </a:xfrm>
        </p:grpSpPr>
        <p:sp>
          <p:nvSpPr>
            <p:cNvPr id="22" name="Ovale 21"/>
            <p:cNvSpPr/>
            <p:nvPr/>
          </p:nvSpPr>
          <p:spPr>
            <a:xfrm>
              <a:off x="6597588" y="1053203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11839" y="1088512"/>
              <a:ext cx="264756" cy="397134"/>
            </a:xfrm>
            <a:prstGeom prst="rect">
              <a:avLst/>
            </a:prstGeom>
          </p:spPr>
        </p:pic>
      </p:grpSp>
      <p:grpSp>
        <p:nvGrpSpPr>
          <p:cNvPr id="55" name="Gruppo 54"/>
          <p:cNvGrpSpPr/>
          <p:nvPr/>
        </p:nvGrpSpPr>
        <p:grpSpPr>
          <a:xfrm>
            <a:off x="5599774" y="453966"/>
            <a:ext cx="489646" cy="530653"/>
            <a:chOff x="5599774" y="453966"/>
            <a:chExt cx="489646" cy="530653"/>
          </a:xfrm>
        </p:grpSpPr>
        <p:sp>
          <p:nvSpPr>
            <p:cNvPr id="18" name="Ovale 17"/>
            <p:cNvSpPr/>
            <p:nvPr/>
          </p:nvSpPr>
          <p:spPr>
            <a:xfrm>
              <a:off x="5599774" y="453966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1" y="578235"/>
              <a:ext cx="284661" cy="327197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6599394" y="5385658"/>
            <a:ext cx="489646" cy="530653"/>
            <a:chOff x="6599394" y="5385658"/>
            <a:chExt cx="489646" cy="530653"/>
          </a:xfrm>
        </p:grpSpPr>
        <p:sp>
          <p:nvSpPr>
            <p:cNvPr id="21" name="Ovale 20"/>
            <p:cNvSpPr/>
            <p:nvPr/>
          </p:nvSpPr>
          <p:spPr>
            <a:xfrm>
              <a:off x="6599394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4963" y="5455272"/>
              <a:ext cx="358505" cy="372250"/>
            </a:xfrm>
            <a:prstGeom prst="rect">
              <a:avLst/>
            </a:prstGeom>
          </p:spPr>
        </p:pic>
      </p:grpSp>
      <p:grpSp>
        <p:nvGrpSpPr>
          <p:cNvPr id="53" name="Gruppo 52"/>
          <p:cNvGrpSpPr/>
          <p:nvPr/>
        </p:nvGrpSpPr>
        <p:grpSpPr>
          <a:xfrm>
            <a:off x="7388017" y="2032721"/>
            <a:ext cx="489646" cy="530653"/>
            <a:chOff x="7388017" y="2032721"/>
            <a:chExt cx="489646" cy="530653"/>
          </a:xfrm>
        </p:grpSpPr>
        <p:sp>
          <p:nvSpPr>
            <p:cNvPr id="17" name="Ovale 16"/>
            <p:cNvSpPr/>
            <p:nvPr/>
          </p:nvSpPr>
          <p:spPr>
            <a:xfrm>
              <a:off x="7388017" y="20327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21034" y="2152245"/>
              <a:ext cx="279706" cy="243509"/>
            </a:xfrm>
            <a:prstGeom prst="rect">
              <a:avLst/>
            </a:prstGeom>
          </p:spPr>
        </p:pic>
      </p:grpSp>
      <p:grpSp>
        <p:nvGrpSpPr>
          <p:cNvPr id="49" name="Gruppo 48"/>
          <p:cNvGrpSpPr/>
          <p:nvPr/>
        </p:nvGrpSpPr>
        <p:grpSpPr>
          <a:xfrm>
            <a:off x="5599774" y="6003221"/>
            <a:ext cx="489646" cy="530653"/>
            <a:chOff x="5599774" y="6003221"/>
            <a:chExt cx="489646" cy="530653"/>
          </a:xfrm>
        </p:grpSpPr>
        <p:sp>
          <p:nvSpPr>
            <p:cNvPr id="12" name="Ovale 11"/>
            <p:cNvSpPr/>
            <p:nvPr/>
          </p:nvSpPr>
          <p:spPr>
            <a:xfrm>
              <a:off x="5599774" y="6003221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97362" y="6120216"/>
              <a:ext cx="284661" cy="260396"/>
            </a:xfrm>
            <a:prstGeom prst="rect">
              <a:avLst/>
            </a:prstGeom>
          </p:spPr>
        </p:pic>
      </p:grpSp>
      <p:grpSp>
        <p:nvGrpSpPr>
          <p:cNvPr id="48" name="Gruppo 47"/>
          <p:cNvGrpSpPr/>
          <p:nvPr/>
        </p:nvGrpSpPr>
        <p:grpSpPr>
          <a:xfrm>
            <a:off x="4429157" y="6210715"/>
            <a:ext cx="489646" cy="530653"/>
            <a:chOff x="4429157" y="6210715"/>
            <a:chExt cx="489646" cy="530653"/>
          </a:xfrm>
        </p:grpSpPr>
        <p:sp>
          <p:nvSpPr>
            <p:cNvPr id="23" name="Ovale 22"/>
            <p:cNvSpPr/>
            <p:nvPr/>
          </p:nvSpPr>
          <p:spPr>
            <a:xfrm>
              <a:off x="4429157" y="6210715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55535" y="6335550"/>
              <a:ext cx="236889" cy="280982"/>
            </a:xfrm>
            <a:prstGeom prst="rect">
              <a:avLst/>
            </a:prstGeom>
          </p:spPr>
        </p:pic>
      </p:grpSp>
      <p:grpSp>
        <p:nvGrpSpPr>
          <p:cNvPr id="46" name="Gruppo 45"/>
          <p:cNvGrpSpPr/>
          <p:nvPr/>
        </p:nvGrpSpPr>
        <p:grpSpPr>
          <a:xfrm>
            <a:off x="1921599" y="5385658"/>
            <a:ext cx="489646" cy="530653"/>
            <a:chOff x="1882737" y="5385658"/>
            <a:chExt cx="489646" cy="530653"/>
          </a:xfrm>
        </p:grpSpPr>
        <p:sp>
          <p:nvSpPr>
            <p:cNvPr id="16" name="Ovale 15"/>
            <p:cNvSpPr/>
            <p:nvPr/>
          </p:nvSpPr>
          <p:spPr>
            <a:xfrm>
              <a:off x="1882737" y="5385658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80421" y="5471826"/>
              <a:ext cx="294277" cy="358316"/>
            </a:xfrm>
            <a:prstGeom prst="rect">
              <a:avLst/>
            </a:prstGeom>
          </p:spPr>
        </p:pic>
      </p:grpSp>
      <p:grpSp>
        <p:nvGrpSpPr>
          <p:cNvPr id="52" name="Gruppo 51"/>
          <p:cNvGrpSpPr/>
          <p:nvPr/>
        </p:nvGrpSpPr>
        <p:grpSpPr>
          <a:xfrm>
            <a:off x="7682755" y="3304010"/>
            <a:ext cx="489646" cy="530653"/>
            <a:chOff x="7682755" y="3304010"/>
            <a:chExt cx="489646" cy="530653"/>
          </a:xfrm>
        </p:grpSpPr>
        <p:sp>
          <p:nvSpPr>
            <p:cNvPr id="25" name="Ovale 24"/>
            <p:cNvSpPr/>
            <p:nvPr/>
          </p:nvSpPr>
          <p:spPr>
            <a:xfrm>
              <a:off x="7682755" y="3304010"/>
              <a:ext cx="489646" cy="530653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95339" y="3380388"/>
              <a:ext cx="296944" cy="399412"/>
            </a:xfrm>
            <a:prstGeom prst="rect">
              <a:avLst/>
            </a:prstGeom>
          </p:spPr>
        </p:pic>
      </p:grpSp>
      <p:grpSp>
        <p:nvGrpSpPr>
          <p:cNvPr id="51" name="Gruppo 50"/>
          <p:cNvGrpSpPr/>
          <p:nvPr/>
        </p:nvGrpSpPr>
        <p:grpSpPr>
          <a:xfrm>
            <a:off x="7367852" y="4475968"/>
            <a:ext cx="489646" cy="530653"/>
            <a:chOff x="7367852" y="4475968"/>
            <a:chExt cx="489646" cy="530653"/>
          </a:xfrm>
        </p:grpSpPr>
        <p:sp>
          <p:nvSpPr>
            <p:cNvPr id="19" name="Ovale 18"/>
            <p:cNvSpPr/>
            <p:nvPr/>
          </p:nvSpPr>
          <p:spPr>
            <a:xfrm>
              <a:off x="7367852" y="4475968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474775" y="4580020"/>
              <a:ext cx="322543" cy="322543"/>
            </a:xfrm>
            <a:prstGeom prst="rect">
              <a:avLst/>
            </a:prstGeom>
          </p:spPr>
        </p:pic>
      </p:grpSp>
      <p:grpSp>
        <p:nvGrpSpPr>
          <p:cNvPr id="47" name="Gruppo 46"/>
          <p:cNvGrpSpPr/>
          <p:nvPr/>
        </p:nvGrpSpPr>
        <p:grpSpPr>
          <a:xfrm>
            <a:off x="2974932" y="5947310"/>
            <a:ext cx="489646" cy="530653"/>
            <a:chOff x="2974932" y="5947310"/>
            <a:chExt cx="489646" cy="530653"/>
          </a:xfrm>
        </p:grpSpPr>
        <p:sp>
          <p:nvSpPr>
            <p:cNvPr id="13" name="Ovale 12"/>
            <p:cNvSpPr/>
            <p:nvPr/>
          </p:nvSpPr>
          <p:spPr>
            <a:xfrm>
              <a:off x="2974932" y="5947310"/>
              <a:ext cx="489646" cy="53065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65859" y="6021263"/>
              <a:ext cx="307791" cy="382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943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66 0.15231 L 0.17083 0.19421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20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07 0.07686 L 0.00018 0.27639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997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03866 L -0.16944 0.20278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1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7 -0.15694 L -0.2835 -0.01065 " pathEditMode="relative" rAng="0" ptsTypes="AA">
                                      <p:cBhvr>
                                        <p:cTn id="12" dur="2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99" y="73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87 -0.13518 L -0.18542 -0.22963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23" y="-472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95 -0.07662 L -0.01111 -0.31828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-1208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52 0.03287 L 0.16076 -0.26111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-1469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89 0.14306 L 0.25989 -0.05254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0</Words>
  <Application>Microsoft Office PowerPoint</Application>
  <PresentationFormat>Presentazione su schermo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Università Cattolica del Sacro Cuore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desktop</dc:creator>
  <cp:lastModifiedBy>desktop</cp:lastModifiedBy>
  <cp:revision>19</cp:revision>
  <dcterms:created xsi:type="dcterms:W3CDTF">2014-03-24T15:07:55Z</dcterms:created>
  <dcterms:modified xsi:type="dcterms:W3CDTF">2014-03-31T14:57:56Z</dcterms:modified>
</cp:coreProperties>
</file>